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08" r:id="rId2"/>
    <p:sldId id="347" r:id="rId3"/>
    <p:sldId id="318" r:id="rId4"/>
    <p:sldId id="344" r:id="rId5"/>
    <p:sldId id="350" r:id="rId6"/>
    <p:sldId id="351" r:id="rId7"/>
    <p:sldId id="345" r:id="rId8"/>
    <p:sldId id="324" r:id="rId9"/>
    <p:sldId id="329" r:id="rId10"/>
    <p:sldId id="348" r:id="rId11"/>
    <p:sldId id="320" r:id="rId12"/>
    <p:sldId id="354" r:id="rId13"/>
    <p:sldId id="359" r:id="rId14"/>
    <p:sldId id="357" r:id="rId15"/>
    <p:sldId id="358" r:id="rId16"/>
    <p:sldId id="363" r:id="rId17"/>
    <p:sldId id="334" r:id="rId18"/>
    <p:sldId id="346" r:id="rId19"/>
    <p:sldId id="349" r:id="rId20"/>
    <p:sldId id="312" r:id="rId21"/>
  </p:sldIdLst>
  <p:sldSz cx="9144000" cy="6858000" type="screen4x3"/>
  <p:notesSz cx="6735763"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12B"/>
    <a:srgbClr val="07628B"/>
    <a:srgbClr val="0099CC"/>
    <a:srgbClr val="6AA9C8"/>
    <a:srgbClr val="568424"/>
    <a:srgbClr val="49701E"/>
    <a:srgbClr val="FF9933"/>
    <a:srgbClr val="9D2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58" autoAdjust="0"/>
    <p:restoredTop sz="87802" autoAdjust="0"/>
  </p:normalViewPr>
  <p:slideViewPr>
    <p:cSldViewPr snapToGrid="0" snapToObjects="1">
      <p:cViewPr varScale="1">
        <p:scale>
          <a:sx n="102" d="100"/>
          <a:sy n="102" d="100"/>
        </p:scale>
        <p:origin x="-1884" y="-10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7D2D9-C2DD-4DA6-861C-8678C73D263E}" type="doc">
      <dgm:prSet loTypeId="urn:microsoft.com/office/officeart/2005/8/layout/chevron1" loCatId="process" qsTypeId="urn:microsoft.com/office/officeart/2005/8/quickstyle/simple1" qsCatId="simple" csTypeId="urn:microsoft.com/office/officeart/2005/8/colors/colorful5" csCatId="colorful" phldr="1"/>
      <dgm:spPr/>
    </dgm:pt>
    <dgm:pt modelId="{26AC78E6-D69A-4888-8097-98728D708C69}">
      <dgm:prSet phldrT="[Text]" custT="1"/>
      <dgm:spPr>
        <a:solidFill>
          <a:srgbClr val="69A12B">
            <a:alpha val="79000"/>
          </a:srgbClr>
        </a:solidFill>
        <a:ln>
          <a:noFill/>
        </a:ln>
      </dgm:spPr>
      <dgm:t>
        <a:bodyPr/>
        <a:lstStyle/>
        <a:p>
          <a:r>
            <a:rPr lang="lv-LV" sz="1600" b="1" dirty="0">
              <a:latin typeface="Verdana" panose="020B0604030504040204" pitchFamily="34" charset="0"/>
              <a:ea typeface="Verdana" panose="020B0604030504040204" pitchFamily="34" charset="0"/>
              <a:cs typeface="Verdana" panose="020B0604030504040204" pitchFamily="34" charset="0"/>
            </a:rPr>
            <a:t>PAMATNOSTĀDNES</a:t>
          </a:r>
        </a:p>
      </dgm:t>
    </dgm:pt>
    <dgm:pt modelId="{FD144C20-6D48-4395-AFD0-21F4520F6F8E}" type="parTrans" cxnId="{972722C3-D6DF-4866-9AF2-EA9D61B633FB}">
      <dgm:prSet/>
      <dgm:spPr/>
      <dgm:t>
        <a:bodyPr/>
        <a:lstStyle/>
        <a:p>
          <a:endParaRPr lang="lv-LV" sz="2400" b="1">
            <a:latin typeface="Verdana" panose="020B0604030504040204" pitchFamily="34" charset="0"/>
            <a:ea typeface="Verdana" panose="020B0604030504040204" pitchFamily="34" charset="0"/>
            <a:cs typeface="Verdana" panose="020B0604030504040204" pitchFamily="34" charset="0"/>
          </a:endParaRPr>
        </a:p>
      </dgm:t>
    </dgm:pt>
    <dgm:pt modelId="{3D17892C-E954-4170-9808-2581B5651C97}" type="sibTrans" cxnId="{972722C3-D6DF-4866-9AF2-EA9D61B633FB}">
      <dgm:prSet/>
      <dgm:spPr/>
      <dgm:t>
        <a:bodyPr/>
        <a:lstStyle/>
        <a:p>
          <a:endParaRPr lang="lv-LV" sz="2400" b="1">
            <a:latin typeface="Verdana" panose="020B0604030504040204" pitchFamily="34" charset="0"/>
            <a:ea typeface="Verdana" panose="020B0604030504040204" pitchFamily="34" charset="0"/>
            <a:cs typeface="Verdana" panose="020B0604030504040204" pitchFamily="34" charset="0"/>
          </a:endParaRPr>
        </a:p>
      </dgm:t>
    </dgm:pt>
    <dgm:pt modelId="{1D9A9D05-B564-4186-9358-225EA604DB95}" type="pres">
      <dgm:prSet presAssocID="{2377D2D9-C2DD-4DA6-861C-8678C73D263E}" presName="Name0" presStyleCnt="0">
        <dgm:presLayoutVars>
          <dgm:dir/>
          <dgm:animLvl val="lvl"/>
          <dgm:resizeHandles val="exact"/>
        </dgm:presLayoutVars>
      </dgm:prSet>
      <dgm:spPr/>
    </dgm:pt>
    <dgm:pt modelId="{537C5CFB-16E8-471C-BB4C-65E854F99190}" type="pres">
      <dgm:prSet presAssocID="{26AC78E6-D69A-4888-8097-98728D708C69}" presName="parTxOnly" presStyleLbl="node1" presStyleIdx="0" presStyleCnt="1" custLinFactNeighborX="38862" custLinFactNeighborY="11410">
        <dgm:presLayoutVars>
          <dgm:chMax val="0"/>
          <dgm:chPref val="0"/>
          <dgm:bulletEnabled val="1"/>
        </dgm:presLayoutVars>
      </dgm:prSet>
      <dgm:spPr/>
      <dgm:t>
        <a:bodyPr/>
        <a:lstStyle/>
        <a:p>
          <a:endParaRPr lang="lv-LV"/>
        </a:p>
      </dgm:t>
    </dgm:pt>
  </dgm:ptLst>
  <dgm:cxnLst>
    <dgm:cxn modelId="{972722C3-D6DF-4866-9AF2-EA9D61B633FB}" srcId="{2377D2D9-C2DD-4DA6-861C-8678C73D263E}" destId="{26AC78E6-D69A-4888-8097-98728D708C69}" srcOrd="0" destOrd="0" parTransId="{FD144C20-6D48-4395-AFD0-21F4520F6F8E}" sibTransId="{3D17892C-E954-4170-9808-2581B5651C97}"/>
    <dgm:cxn modelId="{1C8FD4B8-114B-460C-9B8A-0C33564D3790}" type="presOf" srcId="{2377D2D9-C2DD-4DA6-861C-8678C73D263E}" destId="{1D9A9D05-B564-4186-9358-225EA604DB95}" srcOrd="0" destOrd="0" presId="urn:microsoft.com/office/officeart/2005/8/layout/chevron1"/>
    <dgm:cxn modelId="{E61D933B-68D6-4DE9-B7E2-96CA438E28BA}" type="presOf" srcId="{26AC78E6-D69A-4888-8097-98728D708C69}" destId="{537C5CFB-16E8-471C-BB4C-65E854F99190}" srcOrd="0" destOrd="0" presId="urn:microsoft.com/office/officeart/2005/8/layout/chevron1"/>
    <dgm:cxn modelId="{E160A967-2272-47B4-9586-FDCF3B7A14CE}" type="presParOf" srcId="{1D9A9D05-B564-4186-9358-225EA604DB95}" destId="{537C5CFB-16E8-471C-BB4C-65E854F99190}"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8C5A8-2826-4855-9EF9-2B14AB740DD6}"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lv-LV"/>
        </a:p>
      </dgm:t>
    </dgm:pt>
    <dgm:pt modelId="{436835CC-C8EA-44BF-AA7F-F246508B3203}">
      <dgm:prSet phldrT="[Text]"/>
      <dgm:spPr/>
      <dgm:t>
        <a:bodyPr/>
        <a:lstStyle/>
        <a:p>
          <a:r>
            <a:rPr lang="lv-LV">
              <a:latin typeface="Verdana" panose="020B0604030504040204" pitchFamily="34" charset="0"/>
              <a:ea typeface="Verdana" panose="020B0604030504040204" pitchFamily="34" charset="0"/>
              <a:cs typeface="Verdana" panose="020B0604030504040204" pitchFamily="34" charset="0"/>
            </a:rPr>
            <a:t>Plāns</a:t>
          </a:r>
          <a:endParaRPr lang="lv-LV" dirty="0">
            <a:latin typeface="Verdana" panose="020B0604030504040204" pitchFamily="34" charset="0"/>
            <a:ea typeface="Verdana" panose="020B0604030504040204" pitchFamily="34" charset="0"/>
            <a:cs typeface="Verdana" panose="020B0604030504040204" pitchFamily="34" charset="0"/>
          </a:endParaRPr>
        </a:p>
      </dgm:t>
    </dgm:pt>
    <dgm:pt modelId="{3322AFEF-E9C6-4BB9-8369-9AD90AEA2E6F}" type="parTrans" cxnId="{7B609B43-E595-4434-B86C-C2D1C67809D0}">
      <dgm:prSet/>
      <dgm:spPr/>
      <dgm:t>
        <a:bodyPr/>
        <a:lstStyle/>
        <a:p>
          <a:endParaRPr lang="lv-LV">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2111B703-2A81-47FA-9875-E23EA4CD085F}" type="sibTrans" cxnId="{7B609B43-E595-4434-B86C-C2D1C67809D0}">
      <dgm:prSet/>
      <dgm:spPr/>
      <dgm:t>
        <a:bodyPr/>
        <a:lstStyle/>
        <a:p>
          <a:endParaRPr lang="lv-LV">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9E34EC9C-1EB8-4367-89A5-CB9D7F73A720}">
      <dgm:prSet phldrT="[Text]"/>
      <dgm:spPr/>
      <dgm:t>
        <a:bodyPr/>
        <a:lstStyle/>
        <a:p>
          <a:r>
            <a:rPr lang="lv-LV" dirty="0">
              <a:latin typeface="Verdana" panose="020B0604030504040204" pitchFamily="34" charset="0"/>
              <a:ea typeface="Verdana" panose="020B0604030504040204" pitchFamily="34" charset="0"/>
              <a:cs typeface="Verdana" panose="020B0604030504040204" pitchFamily="34" charset="0"/>
            </a:rPr>
            <a:t>Plāns</a:t>
          </a:r>
        </a:p>
      </dgm:t>
    </dgm:pt>
    <dgm:pt modelId="{92D04A6F-CBF0-4308-B7A9-0BE4B00DB830}" type="parTrans" cxnId="{D30888F4-276D-478F-9D45-C0063B99D17B}">
      <dgm:prSet/>
      <dgm:spPr/>
      <dgm:t>
        <a:bodyPr/>
        <a:lstStyle/>
        <a:p>
          <a:endParaRPr lang="lv-LV">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DC00550B-FA11-44E8-9DAA-6377E654D2D2}" type="sibTrans" cxnId="{D30888F4-276D-478F-9D45-C0063B99D17B}">
      <dgm:prSet/>
      <dgm:spPr/>
      <dgm:t>
        <a:bodyPr/>
        <a:lstStyle/>
        <a:p>
          <a:endParaRPr lang="lv-LV">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3154398D-1A93-47CF-BF07-F3EED74B9139}">
      <dgm:prSet phldrT="[Text]"/>
      <dgm:spPr/>
      <dgm:t>
        <a:bodyPr/>
        <a:lstStyle/>
        <a:p>
          <a:r>
            <a:rPr lang="lv-LV">
              <a:latin typeface="Verdana" panose="020B0604030504040204" pitchFamily="34" charset="0"/>
              <a:ea typeface="Verdana" panose="020B0604030504040204" pitchFamily="34" charset="0"/>
              <a:cs typeface="Verdana" panose="020B0604030504040204" pitchFamily="34" charset="0"/>
            </a:rPr>
            <a:t>Plāns</a:t>
          </a:r>
          <a:endParaRPr lang="lv-LV" dirty="0">
            <a:latin typeface="Verdana" panose="020B0604030504040204" pitchFamily="34" charset="0"/>
            <a:ea typeface="Verdana" panose="020B0604030504040204" pitchFamily="34" charset="0"/>
            <a:cs typeface="Verdana" panose="020B0604030504040204" pitchFamily="34" charset="0"/>
          </a:endParaRPr>
        </a:p>
      </dgm:t>
    </dgm:pt>
    <dgm:pt modelId="{5A208425-42A0-417A-9F54-1CFF04E1F95A}" type="parTrans" cxnId="{4A559492-39EC-421B-9971-78397224BD40}">
      <dgm:prSet/>
      <dgm:spPr/>
      <dgm:t>
        <a:bodyPr/>
        <a:lstStyle/>
        <a:p>
          <a:endParaRPr lang="lv-LV">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4A42361E-E085-4F9F-8128-E8F756EA9DA3}" type="sibTrans" cxnId="{4A559492-39EC-421B-9971-78397224BD40}">
      <dgm:prSet/>
      <dgm:spPr/>
      <dgm:t>
        <a:bodyPr/>
        <a:lstStyle/>
        <a:p>
          <a:endParaRPr lang="lv-LV">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dgm:t>
    </dgm:pt>
    <dgm:pt modelId="{0F3DE590-4890-4AF1-85E1-6C18C6BAEE9E}" type="pres">
      <dgm:prSet presAssocID="{5138C5A8-2826-4855-9EF9-2B14AB740DD6}" presName="rootnode" presStyleCnt="0">
        <dgm:presLayoutVars>
          <dgm:chMax/>
          <dgm:chPref/>
          <dgm:dir/>
          <dgm:animLvl val="lvl"/>
        </dgm:presLayoutVars>
      </dgm:prSet>
      <dgm:spPr/>
      <dgm:t>
        <a:bodyPr/>
        <a:lstStyle/>
        <a:p>
          <a:endParaRPr lang="lv-LV"/>
        </a:p>
      </dgm:t>
    </dgm:pt>
    <dgm:pt modelId="{4958F74F-D983-499C-BA5A-64742A153F5F}" type="pres">
      <dgm:prSet presAssocID="{436835CC-C8EA-44BF-AA7F-F246508B3203}" presName="composite" presStyleCnt="0"/>
      <dgm:spPr/>
    </dgm:pt>
    <dgm:pt modelId="{ABC88126-435D-497C-B9A4-59205678A3B1}" type="pres">
      <dgm:prSet presAssocID="{436835CC-C8EA-44BF-AA7F-F246508B3203}" presName="LShape" presStyleLbl="alignNode1" presStyleIdx="0" presStyleCnt="5"/>
      <dgm:spPr/>
    </dgm:pt>
    <dgm:pt modelId="{C3F02DBE-6A0E-4CF6-A287-F45903EBB41D}" type="pres">
      <dgm:prSet presAssocID="{436835CC-C8EA-44BF-AA7F-F246508B3203}" presName="ParentText" presStyleLbl="revTx" presStyleIdx="0" presStyleCnt="3">
        <dgm:presLayoutVars>
          <dgm:chMax val="0"/>
          <dgm:chPref val="0"/>
          <dgm:bulletEnabled val="1"/>
        </dgm:presLayoutVars>
      </dgm:prSet>
      <dgm:spPr/>
      <dgm:t>
        <a:bodyPr/>
        <a:lstStyle/>
        <a:p>
          <a:endParaRPr lang="lv-LV"/>
        </a:p>
      </dgm:t>
    </dgm:pt>
    <dgm:pt modelId="{20790011-F16C-4A4C-8E52-51543ED02EDF}" type="pres">
      <dgm:prSet presAssocID="{436835CC-C8EA-44BF-AA7F-F246508B3203}" presName="Triangle" presStyleLbl="alignNode1" presStyleIdx="1" presStyleCnt="5"/>
      <dgm:spPr/>
    </dgm:pt>
    <dgm:pt modelId="{E8E5D9E6-3824-4DA1-8ECA-C262F404008D}" type="pres">
      <dgm:prSet presAssocID="{2111B703-2A81-47FA-9875-E23EA4CD085F}" presName="sibTrans" presStyleCnt="0"/>
      <dgm:spPr/>
    </dgm:pt>
    <dgm:pt modelId="{5A003AE9-107F-4831-813B-AFB2CA5217A6}" type="pres">
      <dgm:prSet presAssocID="{2111B703-2A81-47FA-9875-E23EA4CD085F}" presName="space" presStyleCnt="0"/>
      <dgm:spPr/>
    </dgm:pt>
    <dgm:pt modelId="{8DA858BB-11D4-4699-8A42-C34942C575F9}" type="pres">
      <dgm:prSet presAssocID="{9E34EC9C-1EB8-4367-89A5-CB9D7F73A720}" presName="composite" presStyleCnt="0"/>
      <dgm:spPr/>
    </dgm:pt>
    <dgm:pt modelId="{E9BC41BF-ADF1-4759-A6E5-5F23D28534CB}" type="pres">
      <dgm:prSet presAssocID="{9E34EC9C-1EB8-4367-89A5-CB9D7F73A720}" presName="LShape" presStyleLbl="alignNode1" presStyleIdx="2" presStyleCnt="5"/>
      <dgm:spPr/>
    </dgm:pt>
    <dgm:pt modelId="{80627BD5-91E8-41A8-9F68-A210CCAA9537}" type="pres">
      <dgm:prSet presAssocID="{9E34EC9C-1EB8-4367-89A5-CB9D7F73A720}" presName="ParentText" presStyleLbl="revTx" presStyleIdx="1" presStyleCnt="3">
        <dgm:presLayoutVars>
          <dgm:chMax val="0"/>
          <dgm:chPref val="0"/>
          <dgm:bulletEnabled val="1"/>
        </dgm:presLayoutVars>
      </dgm:prSet>
      <dgm:spPr/>
      <dgm:t>
        <a:bodyPr/>
        <a:lstStyle/>
        <a:p>
          <a:endParaRPr lang="lv-LV"/>
        </a:p>
      </dgm:t>
    </dgm:pt>
    <dgm:pt modelId="{5D115C0F-B8EF-46EB-A3C3-FA38441DFC55}" type="pres">
      <dgm:prSet presAssocID="{9E34EC9C-1EB8-4367-89A5-CB9D7F73A720}" presName="Triangle" presStyleLbl="alignNode1" presStyleIdx="3" presStyleCnt="5"/>
      <dgm:spPr/>
    </dgm:pt>
    <dgm:pt modelId="{B4A9549F-424A-4E65-8E3D-297A2ADAB076}" type="pres">
      <dgm:prSet presAssocID="{DC00550B-FA11-44E8-9DAA-6377E654D2D2}" presName="sibTrans" presStyleCnt="0"/>
      <dgm:spPr/>
    </dgm:pt>
    <dgm:pt modelId="{C1ACAB63-D5C7-4021-A972-5705D135B0AF}" type="pres">
      <dgm:prSet presAssocID="{DC00550B-FA11-44E8-9DAA-6377E654D2D2}" presName="space" presStyleCnt="0"/>
      <dgm:spPr/>
    </dgm:pt>
    <dgm:pt modelId="{88BEC998-64C4-4BC7-B815-500BE7322612}" type="pres">
      <dgm:prSet presAssocID="{3154398D-1A93-47CF-BF07-F3EED74B9139}" presName="composite" presStyleCnt="0"/>
      <dgm:spPr/>
    </dgm:pt>
    <dgm:pt modelId="{9E8295DF-19F0-41F3-8A14-075426270D1A}" type="pres">
      <dgm:prSet presAssocID="{3154398D-1A93-47CF-BF07-F3EED74B9139}" presName="LShape" presStyleLbl="alignNode1" presStyleIdx="4" presStyleCnt="5"/>
      <dgm:spPr/>
    </dgm:pt>
    <dgm:pt modelId="{C2F61382-6EEA-4302-9A58-A86491B3B310}" type="pres">
      <dgm:prSet presAssocID="{3154398D-1A93-47CF-BF07-F3EED74B9139}" presName="ParentText" presStyleLbl="revTx" presStyleIdx="2" presStyleCnt="3">
        <dgm:presLayoutVars>
          <dgm:chMax val="0"/>
          <dgm:chPref val="0"/>
          <dgm:bulletEnabled val="1"/>
        </dgm:presLayoutVars>
      </dgm:prSet>
      <dgm:spPr/>
      <dgm:t>
        <a:bodyPr/>
        <a:lstStyle/>
        <a:p>
          <a:endParaRPr lang="lv-LV"/>
        </a:p>
      </dgm:t>
    </dgm:pt>
  </dgm:ptLst>
  <dgm:cxnLst>
    <dgm:cxn modelId="{6207A261-99D2-43D4-BFB7-BBCCBDF8F08D}" type="presOf" srcId="{9E34EC9C-1EB8-4367-89A5-CB9D7F73A720}" destId="{80627BD5-91E8-41A8-9F68-A210CCAA9537}" srcOrd="0" destOrd="0" presId="urn:microsoft.com/office/officeart/2009/3/layout/StepUpProcess"/>
    <dgm:cxn modelId="{8D867063-EA86-4ED7-B3E1-4620C9DECD26}" type="presOf" srcId="{5138C5A8-2826-4855-9EF9-2B14AB740DD6}" destId="{0F3DE590-4890-4AF1-85E1-6C18C6BAEE9E}" srcOrd="0" destOrd="0" presId="urn:microsoft.com/office/officeart/2009/3/layout/StepUpProcess"/>
    <dgm:cxn modelId="{7B609B43-E595-4434-B86C-C2D1C67809D0}" srcId="{5138C5A8-2826-4855-9EF9-2B14AB740DD6}" destId="{436835CC-C8EA-44BF-AA7F-F246508B3203}" srcOrd="0" destOrd="0" parTransId="{3322AFEF-E9C6-4BB9-8369-9AD90AEA2E6F}" sibTransId="{2111B703-2A81-47FA-9875-E23EA4CD085F}"/>
    <dgm:cxn modelId="{6E52F551-FE99-457C-8E28-D96CD798F556}" type="presOf" srcId="{3154398D-1A93-47CF-BF07-F3EED74B9139}" destId="{C2F61382-6EEA-4302-9A58-A86491B3B310}" srcOrd="0" destOrd="0" presId="urn:microsoft.com/office/officeart/2009/3/layout/StepUpProcess"/>
    <dgm:cxn modelId="{4A559492-39EC-421B-9971-78397224BD40}" srcId="{5138C5A8-2826-4855-9EF9-2B14AB740DD6}" destId="{3154398D-1A93-47CF-BF07-F3EED74B9139}" srcOrd="2" destOrd="0" parTransId="{5A208425-42A0-417A-9F54-1CFF04E1F95A}" sibTransId="{4A42361E-E085-4F9F-8128-E8F756EA9DA3}"/>
    <dgm:cxn modelId="{23A837E3-FD56-4B8A-8969-11F702BF6D7C}" type="presOf" srcId="{436835CC-C8EA-44BF-AA7F-F246508B3203}" destId="{C3F02DBE-6A0E-4CF6-A287-F45903EBB41D}" srcOrd="0" destOrd="0" presId="urn:microsoft.com/office/officeart/2009/3/layout/StepUpProcess"/>
    <dgm:cxn modelId="{D30888F4-276D-478F-9D45-C0063B99D17B}" srcId="{5138C5A8-2826-4855-9EF9-2B14AB740DD6}" destId="{9E34EC9C-1EB8-4367-89A5-CB9D7F73A720}" srcOrd="1" destOrd="0" parTransId="{92D04A6F-CBF0-4308-B7A9-0BE4B00DB830}" sibTransId="{DC00550B-FA11-44E8-9DAA-6377E654D2D2}"/>
    <dgm:cxn modelId="{10D354CB-BE36-409B-B9E8-9C8C3343DDBA}" type="presParOf" srcId="{0F3DE590-4890-4AF1-85E1-6C18C6BAEE9E}" destId="{4958F74F-D983-499C-BA5A-64742A153F5F}" srcOrd="0" destOrd="0" presId="urn:microsoft.com/office/officeart/2009/3/layout/StepUpProcess"/>
    <dgm:cxn modelId="{770F3C4A-677A-4DCA-8BC6-ED979604C8CF}" type="presParOf" srcId="{4958F74F-D983-499C-BA5A-64742A153F5F}" destId="{ABC88126-435D-497C-B9A4-59205678A3B1}" srcOrd="0" destOrd="0" presId="urn:microsoft.com/office/officeart/2009/3/layout/StepUpProcess"/>
    <dgm:cxn modelId="{39E81B53-0A00-4623-91BA-BAF5B187EB07}" type="presParOf" srcId="{4958F74F-D983-499C-BA5A-64742A153F5F}" destId="{C3F02DBE-6A0E-4CF6-A287-F45903EBB41D}" srcOrd="1" destOrd="0" presId="urn:microsoft.com/office/officeart/2009/3/layout/StepUpProcess"/>
    <dgm:cxn modelId="{59588B00-A9C1-4535-9D79-E30AC8A67809}" type="presParOf" srcId="{4958F74F-D983-499C-BA5A-64742A153F5F}" destId="{20790011-F16C-4A4C-8E52-51543ED02EDF}" srcOrd="2" destOrd="0" presId="urn:microsoft.com/office/officeart/2009/3/layout/StepUpProcess"/>
    <dgm:cxn modelId="{4641E8FF-90FC-4DBA-A10A-30EB94B3427E}" type="presParOf" srcId="{0F3DE590-4890-4AF1-85E1-6C18C6BAEE9E}" destId="{E8E5D9E6-3824-4DA1-8ECA-C262F404008D}" srcOrd="1" destOrd="0" presId="urn:microsoft.com/office/officeart/2009/3/layout/StepUpProcess"/>
    <dgm:cxn modelId="{14A35AD3-0FC4-4CD4-90D0-9E94B96BCF98}" type="presParOf" srcId="{E8E5D9E6-3824-4DA1-8ECA-C262F404008D}" destId="{5A003AE9-107F-4831-813B-AFB2CA5217A6}" srcOrd="0" destOrd="0" presId="urn:microsoft.com/office/officeart/2009/3/layout/StepUpProcess"/>
    <dgm:cxn modelId="{26581F80-7D74-4DD3-BD9B-6CC528C4806C}" type="presParOf" srcId="{0F3DE590-4890-4AF1-85E1-6C18C6BAEE9E}" destId="{8DA858BB-11D4-4699-8A42-C34942C575F9}" srcOrd="2" destOrd="0" presId="urn:microsoft.com/office/officeart/2009/3/layout/StepUpProcess"/>
    <dgm:cxn modelId="{9FA670E0-0925-4955-81AC-E3607EF2B219}" type="presParOf" srcId="{8DA858BB-11D4-4699-8A42-C34942C575F9}" destId="{E9BC41BF-ADF1-4759-A6E5-5F23D28534CB}" srcOrd="0" destOrd="0" presId="urn:microsoft.com/office/officeart/2009/3/layout/StepUpProcess"/>
    <dgm:cxn modelId="{CA7660E1-0573-4E43-ABB0-E92D27785588}" type="presParOf" srcId="{8DA858BB-11D4-4699-8A42-C34942C575F9}" destId="{80627BD5-91E8-41A8-9F68-A210CCAA9537}" srcOrd="1" destOrd="0" presId="urn:microsoft.com/office/officeart/2009/3/layout/StepUpProcess"/>
    <dgm:cxn modelId="{310DF48E-8804-45ED-BD58-A8772C8C214D}" type="presParOf" srcId="{8DA858BB-11D4-4699-8A42-C34942C575F9}" destId="{5D115C0F-B8EF-46EB-A3C3-FA38441DFC55}" srcOrd="2" destOrd="0" presId="urn:microsoft.com/office/officeart/2009/3/layout/StepUpProcess"/>
    <dgm:cxn modelId="{F679DAB5-4BCF-414C-B8E0-EA412C27A47D}" type="presParOf" srcId="{0F3DE590-4890-4AF1-85E1-6C18C6BAEE9E}" destId="{B4A9549F-424A-4E65-8E3D-297A2ADAB076}" srcOrd="3" destOrd="0" presId="urn:microsoft.com/office/officeart/2009/3/layout/StepUpProcess"/>
    <dgm:cxn modelId="{9B099762-71E3-4499-84F0-8DE2648447AF}" type="presParOf" srcId="{B4A9549F-424A-4E65-8E3D-297A2ADAB076}" destId="{C1ACAB63-D5C7-4021-A972-5705D135B0AF}" srcOrd="0" destOrd="0" presId="urn:microsoft.com/office/officeart/2009/3/layout/StepUpProcess"/>
    <dgm:cxn modelId="{46DC8CC6-F8F9-451F-A226-B2660627EA64}" type="presParOf" srcId="{0F3DE590-4890-4AF1-85E1-6C18C6BAEE9E}" destId="{88BEC998-64C4-4BC7-B815-500BE7322612}" srcOrd="4" destOrd="0" presId="urn:microsoft.com/office/officeart/2009/3/layout/StepUpProcess"/>
    <dgm:cxn modelId="{ECA3711A-996F-4B3B-B158-414D39E4914D}" type="presParOf" srcId="{88BEC998-64C4-4BC7-B815-500BE7322612}" destId="{9E8295DF-19F0-41F3-8A14-075426270D1A}" srcOrd="0" destOrd="0" presId="urn:microsoft.com/office/officeart/2009/3/layout/StepUpProcess"/>
    <dgm:cxn modelId="{BED584AD-48F1-4ADF-9C0F-A8479B278B9A}" type="presParOf" srcId="{88BEC998-64C4-4BC7-B815-500BE7322612}" destId="{C2F61382-6EEA-4302-9A58-A86491B3B310}"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5294D8-D714-49FB-B2B2-CFA109A37116}" type="doc">
      <dgm:prSet loTypeId="urn:microsoft.com/office/officeart/2008/layout/AscendingPictureAccentProcess" loCatId="process" qsTypeId="urn:microsoft.com/office/officeart/2005/8/quickstyle/simple1" qsCatId="simple" csTypeId="urn:microsoft.com/office/officeart/2005/8/colors/accent3_4" csCatId="accent3" phldr="1"/>
      <dgm:spPr/>
      <dgm:t>
        <a:bodyPr/>
        <a:lstStyle/>
        <a:p>
          <a:endParaRPr lang="lv-LV"/>
        </a:p>
      </dgm:t>
    </dgm:pt>
    <dgm:pt modelId="{4B673D68-C230-4E23-B0DE-38D114FC9DD5}">
      <dgm:prSet phldrT="[Text]" custT="1"/>
      <dgm:spPr>
        <a:solidFill>
          <a:srgbClr val="A41C46">
            <a:alpha val="96863"/>
          </a:srgbClr>
        </a:solidFill>
      </dgm:spPr>
      <dgm:t>
        <a:bodyPr/>
        <a:lstStyle/>
        <a:p>
          <a:r>
            <a:rPr lang="lv-LV" sz="1600" b="1" dirty="0"/>
            <a:t>IAM</a:t>
          </a:r>
        </a:p>
      </dgm:t>
    </dgm:pt>
    <dgm:pt modelId="{46FAD4AE-E8BA-4DC0-9038-CA380ECC3F4B}" type="parTrans" cxnId="{34B1E59E-D1A0-4F29-8567-7A33689F457B}">
      <dgm:prSet/>
      <dgm:spPr/>
      <dgm:t>
        <a:bodyPr/>
        <a:lstStyle/>
        <a:p>
          <a:endParaRPr lang="lv-LV" sz="1800" b="1">
            <a:solidFill>
              <a:schemeClr val="tx1">
                <a:lumMod val="85000"/>
                <a:lumOff val="15000"/>
              </a:schemeClr>
            </a:solidFill>
          </a:endParaRPr>
        </a:p>
      </dgm:t>
    </dgm:pt>
    <dgm:pt modelId="{FC1C315A-CC11-439C-98B4-D016FFE11EA1}" type="sibTrans" cxnId="{34B1E59E-D1A0-4F29-8567-7A33689F457B}">
      <dgm:prSet/>
      <dgm:spPr>
        <a:blipFill>
          <a:blip xmlns:r="http://schemas.openxmlformats.org/officeDocument/2006/relationships" r:embed="rId1"/>
          <a:srcRect/>
          <a:stretch>
            <a:fillRect l="-1000" r="-1000"/>
          </a:stretch>
        </a:blipFill>
      </dgm:spPr>
      <dgm:t>
        <a:bodyPr/>
        <a:lstStyle/>
        <a:p>
          <a:endParaRPr lang="lv-LV"/>
        </a:p>
      </dgm:t>
    </dgm:pt>
    <dgm:pt modelId="{922B09CF-3314-4297-90E0-CEF52123D479}">
      <dgm:prSet phldrT="[Text]" custT="1"/>
      <dgm:spPr>
        <a:solidFill>
          <a:srgbClr val="FF9933">
            <a:alpha val="98000"/>
          </a:srgbClr>
        </a:solidFill>
      </dgm:spPr>
      <dgm:t>
        <a:bodyPr/>
        <a:lstStyle/>
        <a:p>
          <a:r>
            <a:rPr lang="lv-LV" sz="1600" b="1" dirty="0"/>
            <a:t>IAM</a:t>
          </a:r>
        </a:p>
      </dgm:t>
    </dgm:pt>
    <dgm:pt modelId="{EBC7E6EF-D0B5-41CD-A492-C667BCB5957D}" type="parTrans" cxnId="{A298BF7B-2D05-4C60-B6D9-482B5BCE036E}">
      <dgm:prSet/>
      <dgm:spPr/>
      <dgm:t>
        <a:bodyPr/>
        <a:lstStyle/>
        <a:p>
          <a:endParaRPr lang="lv-LV" sz="1800" b="1">
            <a:solidFill>
              <a:schemeClr val="tx1">
                <a:lumMod val="85000"/>
                <a:lumOff val="15000"/>
              </a:schemeClr>
            </a:solidFill>
          </a:endParaRPr>
        </a:p>
      </dgm:t>
    </dgm:pt>
    <dgm:pt modelId="{B36EBCEE-6A68-44E6-A13B-E7BB98CBB2BE}" type="sibTrans" cxnId="{A298BF7B-2D05-4C60-B6D9-482B5BCE036E}">
      <dgm:prSet/>
      <dgm:spPr>
        <a:blipFill>
          <a:blip xmlns:r="http://schemas.openxmlformats.org/officeDocument/2006/relationships" r:embed="rId2"/>
          <a:srcRect/>
          <a:stretch>
            <a:fillRect l="-1000" r="-1000"/>
          </a:stretch>
        </a:blipFill>
      </dgm:spPr>
      <dgm:t>
        <a:bodyPr/>
        <a:lstStyle/>
        <a:p>
          <a:endParaRPr lang="lv-LV" sz="1800" b="1">
            <a:solidFill>
              <a:schemeClr val="tx1">
                <a:lumMod val="85000"/>
                <a:lumOff val="15000"/>
              </a:schemeClr>
            </a:solidFill>
          </a:endParaRPr>
        </a:p>
      </dgm:t>
    </dgm:pt>
    <dgm:pt modelId="{0BFE28B1-C75B-4D23-9F32-8E9C00566425}">
      <dgm:prSet phldrT="[Text]" custT="1"/>
      <dgm:spPr>
        <a:solidFill>
          <a:srgbClr val="69A12B">
            <a:alpha val="98000"/>
          </a:srgbClr>
        </a:solidFill>
      </dgm:spPr>
      <dgm:t>
        <a:bodyPr/>
        <a:lstStyle/>
        <a:p>
          <a:r>
            <a:rPr lang="lv-LV" sz="1600" b="1" dirty="0"/>
            <a:t>IAM</a:t>
          </a:r>
        </a:p>
      </dgm:t>
    </dgm:pt>
    <dgm:pt modelId="{BDC087FA-2603-4BEC-A576-758932E2E5BA}" type="parTrans" cxnId="{5E5C36A5-8EA3-478E-BE70-84877100A6C0}">
      <dgm:prSet/>
      <dgm:spPr/>
      <dgm:t>
        <a:bodyPr/>
        <a:lstStyle/>
        <a:p>
          <a:endParaRPr lang="lv-LV"/>
        </a:p>
      </dgm:t>
    </dgm:pt>
    <dgm:pt modelId="{C55D3B6B-0E39-4B6E-BDB4-234470595F92}" type="sibTrans" cxnId="{5E5C36A5-8EA3-478E-BE70-84877100A6C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t>
        <a:bodyPr/>
        <a:lstStyle/>
        <a:p>
          <a:endParaRPr lang="lv-LV"/>
        </a:p>
      </dgm:t>
    </dgm:pt>
    <dgm:pt modelId="{E9E4D5AD-A09D-45D9-A2BF-0F41EA6C395D}" type="pres">
      <dgm:prSet presAssocID="{975294D8-D714-49FB-B2B2-CFA109A37116}" presName="Name0" presStyleCnt="0">
        <dgm:presLayoutVars>
          <dgm:chMax val="7"/>
          <dgm:chPref val="7"/>
          <dgm:dir/>
        </dgm:presLayoutVars>
      </dgm:prSet>
      <dgm:spPr/>
      <dgm:t>
        <a:bodyPr/>
        <a:lstStyle/>
        <a:p>
          <a:endParaRPr lang="lv-LV"/>
        </a:p>
      </dgm:t>
    </dgm:pt>
    <dgm:pt modelId="{1EC8A3EE-B6E2-4AA3-994E-7E94BBF3397C}" type="pres">
      <dgm:prSet presAssocID="{975294D8-D714-49FB-B2B2-CFA109A37116}" presName="dot1" presStyleLbl="alignNode1" presStyleIdx="0" presStyleCnt="12"/>
      <dgm:spPr>
        <a:solidFill>
          <a:srgbClr val="9D2236"/>
        </a:solidFill>
        <a:ln>
          <a:noFill/>
        </a:ln>
      </dgm:spPr>
    </dgm:pt>
    <dgm:pt modelId="{0D453BE3-B332-4818-B1A4-2E43C0F937B4}" type="pres">
      <dgm:prSet presAssocID="{975294D8-D714-49FB-B2B2-CFA109A37116}" presName="dot2" presStyleLbl="alignNode1" presStyleIdx="1" presStyleCnt="12"/>
      <dgm:spPr>
        <a:solidFill>
          <a:srgbClr val="9E2234"/>
        </a:solidFill>
        <a:ln>
          <a:noFill/>
        </a:ln>
      </dgm:spPr>
    </dgm:pt>
    <dgm:pt modelId="{9644B984-7748-42D9-8BAF-03CC744C9377}" type="pres">
      <dgm:prSet presAssocID="{975294D8-D714-49FB-B2B2-CFA109A37116}" presName="dot3" presStyleLbl="alignNode1" presStyleIdx="2" presStyleCnt="12"/>
      <dgm:spPr>
        <a:solidFill>
          <a:srgbClr val="A41C46"/>
        </a:solidFill>
        <a:ln>
          <a:noFill/>
        </a:ln>
      </dgm:spPr>
    </dgm:pt>
    <dgm:pt modelId="{2E7FD98A-2EF6-421E-9D96-A76BB1BA20F0}" type="pres">
      <dgm:prSet presAssocID="{975294D8-D714-49FB-B2B2-CFA109A37116}" presName="dot4" presStyleLbl="alignNode1" presStyleIdx="3" presStyleCnt="12"/>
      <dgm:spPr>
        <a:solidFill>
          <a:schemeClr val="accent2">
            <a:lumMod val="75000"/>
          </a:schemeClr>
        </a:solidFill>
        <a:ln>
          <a:noFill/>
        </a:ln>
      </dgm:spPr>
    </dgm:pt>
    <dgm:pt modelId="{9F1A0221-9736-4570-A208-ADB6B84CF409}" type="pres">
      <dgm:prSet presAssocID="{975294D8-D714-49FB-B2B2-CFA109A37116}" presName="dot5" presStyleLbl="alignNode1" presStyleIdx="4" presStyleCnt="12"/>
      <dgm:spPr>
        <a:solidFill>
          <a:srgbClr val="FF9933"/>
        </a:solidFill>
        <a:ln>
          <a:noFill/>
        </a:ln>
      </dgm:spPr>
    </dgm:pt>
    <dgm:pt modelId="{C8D3D7F5-340D-4E0C-A2D4-6FACC73010CE}" type="pres">
      <dgm:prSet presAssocID="{975294D8-D714-49FB-B2B2-CFA109A37116}" presName="dotArrow1" presStyleLbl="alignNode1" presStyleIdx="5" presStyleCnt="12"/>
      <dgm:spPr>
        <a:solidFill>
          <a:srgbClr val="568424"/>
        </a:solidFill>
        <a:ln>
          <a:noFill/>
        </a:ln>
      </dgm:spPr>
    </dgm:pt>
    <dgm:pt modelId="{28BDEBEF-03A9-4953-BA01-581BCEC6D344}" type="pres">
      <dgm:prSet presAssocID="{975294D8-D714-49FB-B2B2-CFA109A37116}" presName="dotArrow2" presStyleLbl="alignNode1" presStyleIdx="6" presStyleCnt="12"/>
      <dgm:spPr>
        <a:solidFill>
          <a:srgbClr val="568424"/>
        </a:solidFill>
        <a:ln>
          <a:noFill/>
        </a:ln>
      </dgm:spPr>
    </dgm:pt>
    <dgm:pt modelId="{DD9E4A51-FEF5-4D07-BEEB-CBB7BBA63BCA}" type="pres">
      <dgm:prSet presAssocID="{975294D8-D714-49FB-B2B2-CFA109A37116}" presName="dotArrow3" presStyleLbl="alignNode1" presStyleIdx="7" presStyleCnt="12"/>
      <dgm:spPr>
        <a:solidFill>
          <a:srgbClr val="568424"/>
        </a:solidFill>
        <a:ln>
          <a:noFill/>
        </a:ln>
      </dgm:spPr>
    </dgm:pt>
    <dgm:pt modelId="{00D063AD-851C-4194-8592-7BF94F283C65}" type="pres">
      <dgm:prSet presAssocID="{975294D8-D714-49FB-B2B2-CFA109A37116}" presName="dotArrow4" presStyleLbl="alignNode1" presStyleIdx="8" presStyleCnt="12"/>
      <dgm:spPr>
        <a:solidFill>
          <a:srgbClr val="568424"/>
        </a:solidFill>
        <a:ln>
          <a:noFill/>
        </a:ln>
      </dgm:spPr>
    </dgm:pt>
    <dgm:pt modelId="{A8F82FD1-95EB-4C1A-87ED-F0C8D233650F}" type="pres">
      <dgm:prSet presAssocID="{975294D8-D714-49FB-B2B2-CFA109A37116}" presName="dotArrow5" presStyleLbl="alignNode1" presStyleIdx="9" presStyleCnt="12"/>
      <dgm:spPr>
        <a:solidFill>
          <a:srgbClr val="568424"/>
        </a:solidFill>
        <a:ln>
          <a:noFill/>
        </a:ln>
      </dgm:spPr>
    </dgm:pt>
    <dgm:pt modelId="{FFF090C5-F4BA-4F71-B303-966573505103}" type="pres">
      <dgm:prSet presAssocID="{975294D8-D714-49FB-B2B2-CFA109A37116}" presName="dotArrow6" presStyleLbl="alignNode1" presStyleIdx="10" presStyleCnt="12"/>
      <dgm:spPr>
        <a:solidFill>
          <a:srgbClr val="69A12B"/>
        </a:solidFill>
        <a:ln>
          <a:noFill/>
        </a:ln>
      </dgm:spPr>
    </dgm:pt>
    <dgm:pt modelId="{204E9E20-1B4C-40A5-9F8F-5FEADCA475CC}" type="pres">
      <dgm:prSet presAssocID="{975294D8-D714-49FB-B2B2-CFA109A37116}" presName="dotArrow7" presStyleLbl="alignNode1" presStyleIdx="11" presStyleCnt="12"/>
      <dgm:spPr>
        <a:solidFill>
          <a:srgbClr val="69A12B"/>
        </a:solidFill>
        <a:ln>
          <a:noFill/>
        </a:ln>
      </dgm:spPr>
    </dgm:pt>
    <dgm:pt modelId="{CE6DD3E8-760D-44E2-8075-6C0CC22E1629}" type="pres">
      <dgm:prSet presAssocID="{4B673D68-C230-4E23-B0DE-38D114FC9DD5}" presName="parTx1" presStyleLbl="node1" presStyleIdx="0" presStyleCnt="3"/>
      <dgm:spPr/>
      <dgm:t>
        <a:bodyPr/>
        <a:lstStyle/>
        <a:p>
          <a:endParaRPr lang="lv-LV"/>
        </a:p>
      </dgm:t>
    </dgm:pt>
    <dgm:pt modelId="{9DE11BC8-BFB4-4A4F-8FA6-11B9B33F735A}" type="pres">
      <dgm:prSet presAssocID="{FC1C315A-CC11-439C-98B4-D016FFE11EA1}" presName="picture1" presStyleCnt="0"/>
      <dgm:spPr/>
    </dgm:pt>
    <dgm:pt modelId="{0BE07CA5-1940-412A-AF37-17803EA1B658}" type="pres">
      <dgm:prSet presAssocID="{FC1C315A-CC11-439C-98B4-D016FFE11EA1}" presName="imageRepeatNode" presStyleLbl="fgImgPlace1" presStyleIdx="0" presStyleCnt="3"/>
      <dgm:spPr/>
      <dgm:t>
        <a:bodyPr/>
        <a:lstStyle/>
        <a:p>
          <a:endParaRPr lang="lv-LV"/>
        </a:p>
      </dgm:t>
    </dgm:pt>
    <dgm:pt modelId="{BDB1F882-80C3-4EDE-9873-B2DDCEF9FE58}" type="pres">
      <dgm:prSet presAssocID="{922B09CF-3314-4297-90E0-CEF52123D479}" presName="parTx2" presStyleLbl="node1" presStyleIdx="1" presStyleCnt="3"/>
      <dgm:spPr/>
      <dgm:t>
        <a:bodyPr/>
        <a:lstStyle/>
        <a:p>
          <a:endParaRPr lang="lv-LV"/>
        </a:p>
      </dgm:t>
    </dgm:pt>
    <dgm:pt modelId="{B7C8158C-AF9C-4916-9B33-B8112426E498}" type="pres">
      <dgm:prSet presAssocID="{B36EBCEE-6A68-44E6-A13B-E7BB98CBB2BE}" presName="picture2" presStyleCnt="0"/>
      <dgm:spPr/>
    </dgm:pt>
    <dgm:pt modelId="{AEA0FCCC-8EE5-414B-8D2C-823BF07637F1}" type="pres">
      <dgm:prSet presAssocID="{B36EBCEE-6A68-44E6-A13B-E7BB98CBB2BE}" presName="imageRepeatNode" presStyleLbl="fgImgPlace1" presStyleIdx="1" presStyleCnt="3"/>
      <dgm:spPr/>
      <dgm:t>
        <a:bodyPr/>
        <a:lstStyle/>
        <a:p>
          <a:endParaRPr lang="lv-LV"/>
        </a:p>
      </dgm:t>
    </dgm:pt>
    <dgm:pt modelId="{C7FBA72D-57E6-42FB-9F33-1365C0BECF48}" type="pres">
      <dgm:prSet presAssocID="{0BFE28B1-C75B-4D23-9F32-8E9C00566425}" presName="parTx3" presStyleLbl="node1" presStyleIdx="2" presStyleCnt="3"/>
      <dgm:spPr/>
      <dgm:t>
        <a:bodyPr/>
        <a:lstStyle/>
        <a:p>
          <a:endParaRPr lang="lv-LV"/>
        </a:p>
      </dgm:t>
    </dgm:pt>
    <dgm:pt modelId="{B8247B5C-C3B2-4856-B820-70722F341327}" type="pres">
      <dgm:prSet presAssocID="{C55D3B6B-0E39-4B6E-BDB4-234470595F92}" presName="picture3" presStyleCnt="0"/>
      <dgm:spPr/>
    </dgm:pt>
    <dgm:pt modelId="{468E6348-4B55-4F8A-A4C3-B44A65837ACB}" type="pres">
      <dgm:prSet presAssocID="{C55D3B6B-0E39-4B6E-BDB4-234470595F92}" presName="imageRepeatNode" presStyleLbl="fgImgPlace1" presStyleIdx="2" presStyleCnt="3"/>
      <dgm:spPr/>
      <dgm:t>
        <a:bodyPr/>
        <a:lstStyle/>
        <a:p>
          <a:endParaRPr lang="lv-LV"/>
        </a:p>
      </dgm:t>
    </dgm:pt>
  </dgm:ptLst>
  <dgm:cxnLst>
    <dgm:cxn modelId="{4C7523D8-36DD-42B8-8FF0-57099E62EEE8}" type="presOf" srcId="{C55D3B6B-0E39-4B6E-BDB4-234470595F92}" destId="{468E6348-4B55-4F8A-A4C3-B44A65837ACB}" srcOrd="0" destOrd="0" presId="urn:microsoft.com/office/officeart/2008/layout/AscendingPictureAccentProcess"/>
    <dgm:cxn modelId="{00FA7ECD-970B-4520-B2B4-D759881447CB}" type="presOf" srcId="{4B673D68-C230-4E23-B0DE-38D114FC9DD5}" destId="{CE6DD3E8-760D-44E2-8075-6C0CC22E1629}" srcOrd="0" destOrd="0" presId="urn:microsoft.com/office/officeart/2008/layout/AscendingPictureAccentProcess"/>
    <dgm:cxn modelId="{8E9BB36F-C861-4AA9-A92D-AF248C433D9C}" type="presOf" srcId="{0BFE28B1-C75B-4D23-9F32-8E9C00566425}" destId="{C7FBA72D-57E6-42FB-9F33-1365C0BECF48}" srcOrd="0" destOrd="0" presId="urn:microsoft.com/office/officeart/2008/layout/AscendingPictureAccentProcess"/>
    <dgm:cxn modelId="{5E5C36A5-8EA3-478E-BE70-84877100A6C0}" srcId="{975294D8-D714-49FB-B2B2-CFA109A37116}" destId="{0BFE28B1-C75B-4D23-9F32-8E9C00566425}" srcOrd="2" destOrd="0" parTransId="{BDC087FA-2603-4BEC-A576-758932E2E5BA}" sibTransId="{C55D3B6B-0E39-4B6E-BDB4-234470595F92}"/>
    <dgm:cxn modelId="{E142CA17-CDF7-409A-8AA8-5CC52D885A55}" type="presOf" srcId="{FC1C315A-CC11-439C-98B4-D016FFE11EA1}" destId="{0BE07CA5-1940-412A-AF37-17803EA1B658}" srcOrd="0" destOrd="0" presId="urn:microsoft.com/office/officeart/2008/layout/AscendingPictureAccentProcess"/>
    <dgm:cxn modelId="{037ACB2E-6D4E-4F48-840F-D6283271A4B5}" type="presOf" srcId="{922B09CF-3314-4297-90E0-CEF52123D479}" destId="{BDB1F882-80C3-4EDE-9873-B2DDCEF9FE58}" srcOrd="0" destOrd="0" presId="urn:microsoft.com/office/officeart/2008/layout/AscendingPictureAccentProcess"/>
    <dgm:cxn modelId="{F8DE66F5-FB96-4209-8417-3153B6994984}" type="presOf" srcId="{975294D8-D714-49FB-B2B2-CFA109A37116}" destId="{E9E4D5AD-A09D-45D9-A2BF-0F41EA6C395D}" srcOrd="0" destOrd="0" presId="urn:microsoft.com/office/officeart/2008/layout/AscendingPictureAccentProcess"/>
    <dgm:cxn modelId="{5872533C-36D8-498D-93EA-82BF6F5CCF23}" type="presOf" srcId="{B36EBCEE-6A68-44E6-A13B-E7BB98CBB2BE}" destId="{AEA0FCCC-8EE5-414B-8D2C-823BF07637F1}" srcOrd="0" destOrd="0" presId="urn:microsoft.com/office/officeart/2008/layout/AscendingPictureAccentProcess"/>
    <dgm:cxn modelId="{34B1E59E-D1A0-4F29-8567-7A33689F457B}" srcId="{975294D8-D714-49FB-B2B2-CFA109A37116}" destId="{4B673D68-C230-4E23-B0DE-38D114FC9DD5}" srcOrd="0" destOrd="0" parTransId="{46FAD4AE-E8BA-4DC0-9038-CA380ECC3F4B}" sibTransId="{FC1C315A-CC11-439C-98B4-D016FFE11EA1}"/>
    <dgm:cxn modelId="{A298BF7B-2D05-4C60-B6D9-482B5BCE036E}" srcId="{975294D8-D714-49FB-B2B2-CFA109A37116}" destId="{922B09CF-3314-4297-90E0-CEF52123D479}" srcOrd="1" destOrd="0" parTransId="{EBC7E6EF-D0B5-41CD-A492-C667BCB5957D}" sibTransId="{B36EBCEE-6A68-44E6-A13B-E7BB98CBB2BE}"/>
    <dgm:cxn modelId="{A3F83C93-C100-4F8F-AC9E-E59A4516369D}" type="presParOf" srcId="{E9E4D5AD-A09D-45D9-A2BF-0F41EA6C395D}" destId="{1EC8A3EE-B6E2-4AA3-994E-7E94BBF3397C}" srcOrd="0" destOrd="0" presId="urn:microsoft.com/office/officeart/2008/layout/AscendingPictureAccentProcess"/>
    <dgm:cxn modelId="{016BB12E-C5BC-4265-A22B-AE7DE5658155}" type="presParOf" srcId="{E9E4D5AD-A09D-45D9-A2BF-0F41EA6C395D}" destId="{0D453BE3-B332-4818-B1A4-2E43C0F937B4}" srcOrd="1" destOrd="0" presId="urn:microsoft.com/office/officeart/2008/layout/AscendingPictureAccentProcess"/>
    <dgm:cxn modelId="{78242080-31FE-4793-AFD8-3002720D9927}" type="presParOf" srcId="{E9E4D5AD-A09D-45D9-A2BF-0F41EA6C395D}" destId="{9644B984-7748-42D9-8BAF-03CC744C9377}" srcOrd="2" destOrd="0" presId="urn:microsoft.com/office/officeart/2008/layout/AscendingPictureAccentProcess"/>
    <dgm:cxn modelId="{143ACB2A-C90B-4179-ACA5-7F733BEC81DB}" type="presParOf" srcId="{E9E4D5AD-A09D-45D9-A2BF-0F41EA6C395D}" destId="{2E7FD98A-2EF6-421E-9D96-A76BB1BA20F0}" srcOrd="3" destOrd="0" presId="urn:microsoft.com/office/officeart/2008/layout/AscendingPictureAccentProcess"/>
    <dgm:cxn modelId="{2AF4FD30-9CE9-454D-8088-A27973F762C6}" type="presParOf" srcId="{E9E4D5AD-A09D-45D9-A2BF-0F41EA6C395D}" destId="{9F1A0221-9736-4570-A208-ADB6B84CF409}" srcOrd="4" destOrd="0" presId="urn:microsoft.com/office/officeart/2008/layout/AscendingPictureAccentProcess"/>
    <dgm:cxn modelId="{3389E3D5-8E22-4347-A8AF-F73F132121A7}" type="presParOf" srcId="{E9E4D5AD-A09D-45D9-A2BF-0F41EA6C395D}" destId="{C8D3D7F5-340D-4E0C-A2D4-6FACC73010CE}" srcOrd="5" destOrd="0" presId="urn:microsoft.com/office/officeart/2008/layout/AscendingPictureAccentProcess"/>
    <dgm:cxn modelId="{AC916BC5-F965-41C4-9261-F8E6419EDE79}" type="presParOf" srcId="{E9E4D5AD-A09D-45D9-A2BF-0F41EA6C395D}" destId="{28BDEBEF-03A9-4953-BA01-581BCEC6D344}" srcOrd="6" destOrd="0" presId="urn:microsoft.com/office/officeart/2008/layout/AscendingPictureAccentProcess"/>
    <dgm:cxn modelId="{0BF83177-05EE-4C35-BB77-6C4E15664985}" type="presParOf" srcId="{E9E4D5AD-A09D-45D9-A2BF-0F41EA6C395D}" destId="{DD9E4A51-FEF5-4D07-BEEB-CBB7BBA63BCA}" srcOrd="7" destOrd="0" presId="urn:microsoft.com/office/officeart/2008/layout/AscendingPictureAccentProcess"/>
    <dgm:cxn modelId="{9D376016-63C1-422C-9FAF-6EE857BEDC0E}" type="presParOf" srcId="{E9E4D5AD-A09D-45D9-A2BF-0F41EA6C395D}" destId="{00D063AD-851C-4194-8592-7BF94F283C65}" srcOrd="8" destOrd="0" presId="urn:microsoft.com/office/officeart/2008/layout/AscendingPictureAccentProcess"/>
    <dgm:cxn modelId="{747AC936-B129-4692-B05B-E8DA0B8BCEB5}" type="presParOf" srcId="{E9E4D5AD-A09D-45D9-A2BF-0F41EA6C395D}" destId="{A8F82FD1-95EB-4C1A-87ED-F0C8D233650F}" srcOrd="9" destOrd="0" presId="urn:microsoft.com/office/officeart/2008/layout/AscendingPictureAccentProcess"/>
    <dgm:cxn modelId="{E5992CA6-426B-4FA0-822D-FE1DA8AF075D}" type="presParOf" srcId="{E9E4D5AD-A09D-45D9-A2BF-0F41EA6C395D}" destId="{FFF090C5-F4BA-4F71-B303-966573505103}" srcOrd="10" destOrd="0" presId="urn:microsoft.com/office/officeart/2008/layout/AscendingPictureAccentProcess"/>
    <dgm:cxn modelId="{F2D2EF03-E160-481F-A7DA-2408FB577DB8}" type="presParOf" srcId="{E9E4D5AD-A09D-45D9-A2BF-0F41EA6C395D}" destId="{204E9E20-1B4C-40A5-9F8F-5FEADCA475CC}" srcOrd="11" destOrd="0" presId="urn:microsoft.com/office/officeart/2008/layout/AscendingPictureAccentProcess"/>
    <dgm:cxn modelId="{6B66F314-3248-46D5-B1A4-17D956156BA9}" type="presParOf" srcId="{E9E4D5AD-A09D-45D9-A2BF-0F41EA6C395D}" destId="{CE6DD3E8-760D-44E2-8075-6C0CC22E1629}" srcOrd="12" destOrd="0" presId="urn:microsoft.com/office/officeart/2008/layout/AscendingPictureAccentProcess"/>
    <dgm:cxn modelId="{4FBBCB7B-05C6-4DC4-B4DA-11BFCD721CBA}" type="presParOf" srcId="{E9E4D5AD-A09D-45D9-A2BF-0F41EA6C395D}" destId="{9DE11BC8-BFB4-4A4F-8FA6-11B9B33F735A}" srcOrd="13" destOrd="0" presId="urn:microsoft.com/office/officeart/2008/layout/AscendingPictureAccentProcess"/>
    <dgm:cxn modelId="{E3842DB4-6DDB-4A03-960A-7B5EC12165E8}" type="presParOf" srcId="{9DE11BC8-BFB4-4A4F-8FA6-11B9B33F735A}" destId="{0BE07CA5-1940-412A-AF37-17803EA1B658}" srcOrd="0" destOrd="0" presId="urn:microsoft.com/office/officeart/2008/layout/AscendingPictureAccentProcess"/>
    <dgm:cxn modelId="{7484D1BB-3473-4DF4-8159-C07DF1F967D4}" type="presParOf" srcId="{E9E4D5AD-A09D-45D9-A2BF-0F41EA6C395D}" destId="{BDB1F882-80C3-4EDE-9873-B2DDCEF9FE58}" srcOrd="14" destOrd="0" presId="urn:microsoft.com/office/officeart/2008/layout/AscendingPictureAccentProcess"/>
    <dgm:cxn modelId="{9E437BA9-49FF-4A01-B5A1-CC6368BF1B55}" type="presParOf" srcId="{E9E4D5AD-A09D-45D9-A2BF-0F41EA6C395D}" destId="{B7C8158C-AF9C-4916-9B33-B8112426E498}" srcOrd="15" destOrd="0" presId="urn:microsoft.com/office/officeart/2008/layout/AscendingPictureAccentProcess"/>
    <dgm:cxn modelId="{59A46C47-A479-4849-AB5A-B196A8A591A6}" type="presParOf" srcId="{B7C8158C-AF9C-4916-9B33-B8112426E498}" destId="{AEA0FCCC-8EE5-414B-8D2C-823BF07637F1}" srcOrd="0" destOrd="0" presId="urn:microsoft.com/office/officeart/2008/layout/AscendingPictureAccentProcess"/>
    <dgm:cxn modelId="{FA82334B-DB9F-4080-9140-20320214DEF2}" type="presParOf" srcId="{E9E4D5AD-A09D-45D9-A2BF-0F41EA6C395D}" destId="{C7FBA72D-57E6-42FB-9F33-1365C0BECF48}" srcOrd="16" destOrd="0" presId="urn:microsoft.com/office/officeart/2008/layout/AscendingPictureAccentProcess"/>
    <dgm:cxn modelId="{9F0A7324-9EBC-4654-9F96-6E416B71A405}" type="presParOf" srcId="{E9E4D5AD-A09D-45D9-A2BF-0F41EA6C395D}" destId="{B8247B5C-C3B2-4856-B820-70722F341327}" srcOrd="17" destOrd="0" presId="urn:microsoft.com/office/officeart/2008/layout/AscendingPictureAccentProcess"/>
    <dgm:cxn modelId="{C07B8853-DB3B-4B0C-B121-7DC83D574EE2}" type="presParOf" srcId="{B8247B5C-C3B2-4856-B820-70722F341327}" destId="{468E6348-4B55-4F8A-A4C3-B44A65837ACB}" srcOrd="0" destOrd="0" presId="urn:microsoft.com/office/officeart/2008/layout/AscendingPictureAccen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73125-E74A-4F4A-A4A3-48DC155EA179}" type="doc">
      <dgm:prSet loTypeId="urn:microsoft.com/office/officeart/2005/8/layout/hProcess3" loCatId="process" qsTypeId="urn:microsoft.com/office/officeart/2005/8/quickstyle/simple1" qsCatId="simple" csTypeId="urn:microsoft.com/office/officeart/2005/8/colors/colorful5" csCatId="colorful" phldr="1"/>
      <dgm:spPr/>
    </dgm:pt>
    <dgm:pt modelId="{A31D2A5B-0C2F-4662-A967-EE3FC888B09D}">
      <dgm:prSet phldrT="[Text]"/>
      <dgm:spPr/>
      <dgm:t>
        <a:bodyPr/>
        <a:lstStyle/>
        <a:p>
          <a:r>
            <a:rPr lang="lv-LV" b="1">
              <a:solidFill>
                <a:schemeClr val="bg1"/>
              </a:solidFill>
              <a:latin typeface="Verdana" panose="020B0604030504040204" pitchFamily="34" charset="0"/>
              <a:ea typeface="Verdana" panose="020B0604030504040204" pitchFamily="34" charset="0"/>
              <a:cs typeface="Verdana" panose="020B0604030504040204" pitchFamily="34" charset="0"/>
            </a:rPr>
            <a:t>NAP2020</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B81FB269-593A-46DE-876A-20B424C27F3E}" type="parTrans" cxnId="{073B6B71-E525-4FA0-B3B5-D103A7448AF8}">
      <dgm:prSet/>
      <dgm:spPr/>
      <dgm:t>
        <a:bodyPr/>
        <a:lstStyle/>
        <a:p>
          <a:endParaRPr lang="lv-LV"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607468CE-CBD5-4A05-A33E-F6ED1A69E2D1}" type="sibTrans" cxnId="{073B6B71-E525-4FA0-B3B5-D103A7448AF8}">
      <dgm:prSet/>
      <dgm:spPr/>
      <dgm:t>
        <a:bodyPr/>
        <a:lstStyle/>
        <a:p>
          <a:endParaRPr lang="lv-LV"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A7AACCB-B825-4BB4-BAE8-92DB5390D080}">
      <dgm:prSet phldrT="[Text]"/>
      <dgm:spPr/>
      <dgm:t>
        <a:bodyPr/>
        <a:lstStyle/>
        <a:p>
          <a:r>
            <a:rPr lang="lv-LV" b="1" dirty="0">
              <a:solidFill>
                <a:schemeClr val="bg1"/>
              </a:solidFill>
              <a:latin typeface="Verdana" panose="020B0604030504040204" pitchFamily="34" charset="0"/>
              <a:ea typeface="Verdana" panose="020B0604030504040204" pitchFamily="34" charset="0"/>
              <a:cs typeface="Verdana" panose="020B0604030504040204" pitchFamily="34" charset="0"/>
            </a:rPr>
            <a:t>NAP2021+</a:t>
          </a:r>
        </a:p>
      </dgm:t>
    </dgm:pt>
    <dgm:pt modelId="{953D1A69-1817-4A77-8AC5-1F7D183F94EF}" type="parTrans" cxnId="{EE0E77EE-52F0-44E9-9A89-E3B8FD49E9E9}">
      <dgm:prSet/>
      <dgm:spPr/>
      <dgm:t>
        <a:bodyPr/>
        <a:lstStyle/>
        <a:p>
          <a:endParaRPr lang="lv-LV"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76DD6BE8-7E85-4945-8251-28B1137F5776}" type="sibTrans" cxnId="{EE0E77EE-52F0-44E9-9A89-E3B8FD49E9E9}">
      <dgm:prSet/>
      <dgm:spPr/>
      <dgm:t>
        <a:bodyPr/>
        <a:lstStyle/>
        <a:p>
          <a:endParaRPr lang="lv-LV" b="1">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F5D3065-5DC2-4232-8E43-AF6B9C6F25E5}" type="pres">
      <dgm:prSet presAssocID="{6C773125-E74A-4F4A-A4A3-48DC155EA179}" presName="Name0" presStyleCnt="0">
        <dgm:presLayoutVars>
          <dgm:dir/>
          <dgm:animLvl val="lvl"/>
          <dgm:resizeHandles val="exact"/>
        </dgm:presLayoutVars>
      </dgm:prSet>
      <dgm:spPr/>
    </dgm:pt>
    <dgm:pt modelId="{3B9F7946-308B-485E-BC1F-1ECB792E1D6E}" type="pres">
      <dgm:prSet presAssocID="{6C773125-E74A-4F4A-A4A3-48DC155EA179}" presName="dummy" presStyleCnt="0"/>
      <dgm:spPr/>
    </dgm:pt>
    <dgm:pt modelId="{5B5EFD4A-EA1D-46B1-A3C6-B0E138C4F392}" type="pres">
      <dgm:prSet presAssocID="{6C773125-E74A-4F4A-A4A3-48DC155EA179}" presName="linH" presStyleCnt="0"/>
      <dgm:spPr/>
    </dgm:pt>
    <dgm:pt modelId="{7FF2196A-8DCB-4167-A829-CA4B581796B2}" type="pres">
      <dgm:prSet presAssocID="{6C773125-E74A-4F4A-A4A3-48DC155EA179}" presName="padding1" presStyleCnt="0"/>
      <dgm:spPr/>
    </dgm:pt>
    <dgm:pt modelId="{CD87D7CE-8397-4E58-8AAF-786EFA1D2E32}" type="pres">
      <dgm:prSet presAssocID="{A31D2A5B-0C2F-4662-A967-EE3FC888B09D}" presName="linV" presStyleCnt="0"/>
      <dgm:spPr/>
    </dgm:pt>
    <dgm:pt modelId="{D85F4D51-EDE9-4FD3-855D-831D6062CC57}" type="pres">
      <dgm:prSet presAssocID="{A31D2A5B-0C2F-4662-A967-EE3FC888B09D}" presName="spVertical1" presStyleCnt="0"/>
      <dgm:spPr/>
    </dgm:pt>
    <dgm:pt modelId="{132946FF-1F66-4CA6-BFDD-E47709DEB6AA}" type="pres">
      <dgm:prSet presAssocID="{A31D2A5B-0C2F-4662-A967-EE3FC888B09D}" presName="parTx" presStyleLbl="revTx" presStyleIdx="0" presStyleCnt="2">
        <dgm:presLayoutVars>
          <dgm:chMax val="0"/>
          <dgm:chPref val="0"/>
          <dgm:bulletEnabled val="1"/>
        </dgm:presLayoutVars>
      </dgm:prSet>
      <dgm:spPr/>
      <dgm:t>
        <a:bodyPr/>
        <a:lstStyle/>
        <a:p>
          <a:endParaRPr lang="lv-LV"/>
        </a:p>
      </dgm:t>
    </dgm:pt>
    <dgm:pt modelId="{D3C80542-0F15-4163-80F4-A0DB152DC23B}" type="pres">
      <dgm:prSet presAssocID="{A31D2A5B-0C2F-4662-A967-EE3FC888B09D}" presName="spVertical2" presStyleCnt="0"/>
      <dgm:spPr/>
    </dgm:pt>
    <dgm:pt modelId="{631E5B63-D552-47E0-9C5C-C85F1332D93C}" type="pres">
      <dgm:prSet presAssocID="{A31D2A5B-0C2F-4662-A967-EE3FC888B09D}" presName="spVertical3" presStyleCnt="0"/>
      <dgm:spPr/>
    </dgm:pt>
    <dgm:pt modelId="{E830D712-5ADB-4306-98AF-BAD3357E211E}" type="pres">
      <dgm:prSet presAssocID="{607468CE-CBD5-4A05-A33E-F6ED1A69E2D1}" presName="space" presStyleCnt="0"/>
      <dgm:spPr/>
    </dgm:pt>
    <dgm:pt modelId="{B5D03F59-D381-466A-9368-70243EB283F3}" type="pres">
      <dgm:prSet presAssocID="{EA7AACCB-B825-4BB4-BAE8-92DB5390D080}" presName="linV" presStyleCnt="0"/>
      <dgm:spPr/>
    </dgm:pt>
    <dgm:pt modelId="{D743A0BB-79AB-4F51-8FB9-9F94F96400A9}" type="pres">
      <dgm:prSet presAssocID="{EA7AACCB-B825-4BB4-BAE8-92DB5390D080}" presName="spVertical1" presStyleCnt="0"/>
      <dgm:spPr/>
    </dgm:pt>
    <dgm:pt modelId="{F0FAEEDC-3DD6-4822-82DC-6E19F7405198}" type="pres">
      <dgm:prSet presAssocID="{EA7AACCB-B825-4BB4-BAE8-92DB5390D080}" presName="parTx" presStyleLbl="revTx" presStyleIdx="1" presStyleCnt="2">
        <dgm:presLayoutVars>
          <dgm:chMax val="0"/>
          <dgm:chPref val="0"/>
          <dgm:bulletEnabled val="1"/>
        </dgm:presLayoutVars>
      </dgm:prSet>
      <dgm:spPr/>
      <dgm:t>
        <a:bodyPr/>
        <a:lstStyle/>
        <a:p>
          <a:endParaRPr lang="lv-LV"/>
        </a:p>
      </dgm:t>
    </dgm:pt>
    <dgm:pt modelId="{902B3BB9-71A9-4E33-9149-A9CA1D1BAB9C}" type="pres">
      <dgm:prSet presAssocID="{EA7AACCB-B825-4BB4-BAE8-92DB5390D080}" presName="spVertical2" presStyleCnt="0"/>
      <dgm:spPr/>
    </dgm:pt>
    <dgm:pt modelId="{13746344-7C39-47B1-A91A-D3EF8178AC6E}" type="pres">
      <dgm:prSet presAssocID="{EA7AACCB-B825-4BB4-BAE8-92DB5390D080}" presName="spVertical3" presStyleCnt="0"/>
      <dgm:spPr/>
    </dgm:pt>
    <dgm:pt modelId="{8776A5FA-C6BD-4655-98D8-3C84D61D4D33}" type="pres">
      <dgm:prSet presAssocID="{6C773125-E74A-4F4A-A4A3-48DC155EA179}" presName="padding2" presStyleCnt="0"/>
      <dgm:spPr/>
    </dgm:pt>
    <dgm:pt modelId="{274F859A-E135-4958-BA33-F5BC3C9F7617}" type="pres">
      <dgm:prSet presAssocID="{6C773125-E74A-4F4A-A4A3-48DC155EA179}" presName="negArrow" presStyleCnt="0"/>
      <dgm:spPr/>
    </dgm:pt>
    <dgm:pt modelId="{C1D20364-7332-4476-90E1-C4A98629D06B}" type="pres">
      <dgm:prSet presAssocID="{6C773125-E74A-4F4A-A4A3-48DC155EA179}" presName="backgroundArrow" presStyleLbl="node1" presStyleIdx="0" presStyleCnt="1" custLinFactNeighborX="-5309" custLinFactNeighborY="10257"/>
      <dgm:spPr>
        <a:solidFill>
          <a:srgbClr val="A32323">
            <a:alpha val="83000"/>
          </a:srgbClr>
        </a:solidFill>
      </dgm:spPr>
    </dgm:pt>
  </dgm:ptLst>
  <dgm:cxnLst>
    <dgm:cxn modelId="{EE0E77EE-52F0-44E9-9A89-E3B8FD49E9E9}" srcId="{6C773125-E74A-4F4A-A4A3-48DC155EA179}" destId="{EA7AACCB-B825-4BB4-BAE8-92DB5390D080}" srcOrd="1" destOrd="0" parTransId="{953D1A69-1817-4A77-8AC5-1F7D183F94EF}" sibTransId="{76DD6BE8-7E85-4945-8251-28B1137F5776}"/>
    <dgm:cxn modelId="{CA73FDCA-A305-4CE4-9D3C-5A1B9520EED2}" type="presOf" srcId="{A31D2A5B-0C2F-4662-A967-EE3FC888B09D}" destId="{132946FF-1F66-4CA6-BFDD-E47709DEB6AA}" srcOrd="0" destOrd="0" presId="urn:microsoft.com/office/officeart/2005/8/layout/hProcess3"/>
    <dgm:cxn modelId="{1D728917-7615-474E-B4CB-7D108FA26B5E}" type="presOf" srcId="{EA7AACCB-B825-4BB4-BAE8-92DB5390D080}" destId="{F0FAEEDC-3DD6-4822-82DC-6E19F7405198}" srcOrd="0" destOrd="0" presId="urn:microsoft.com/office/officeart/2005/8/layout/hProcess3"/>
    <dgm:cxn modelId="{073B6B71-E525-4FA0-B3B5-D103A7448AF8}" srcId="{6C773125-E74A-4F4A-A4A3-48DC155EA179}" destId="{A31D2A5B-0C2F-4662-A967-EE3FC888B09D}" srcOrd="0" destOrd="0" parTransId="{B81FB269-593A-46DE-876A-20B424C27F3E}" sibTransId="{607468CE-CBD5-4A05-A33E-F6ED1A69E2D1}"/>
    <dgm:cxn modelId="{74807604-5B3C-457D-B020-A4522404DCA9}" type="presOf" srcId="{6C773125-E74A-4F4A-A4A3-48DC155EA179}" destId="{EF5D3065-5DC2-4232-8E43-AF6B9C6F25E5}" srcOrd="0" destOrd="0" presId="urn:microsoft.com/office/officeart/2005/8/layout/hProcess3"/>
    <dgm:cxn modelId="{B82BC307-3DF7-463C-A5BB-936A66CF84AC}" type="presParOf" srcId="{EF5D3065-5DC2-4232-8E43-AF6B9C6F25E5}" destId="{3B9F7946-308B-485E-BC1F-1ECB792E1D6E}" srcOrd="0" destOrd="0" presId="urn:microsoft.com/office/officeart/2005/8/layout/hProcess3"/>
    <dgm:cxn modelId="{275CA16F-3871-4445-BF2D-12C9126F039D}" type="presParOf" srcId="{EF5D3065-5DC2-4232-8E43-AF6B9C6F25E5}" destId="{5B5EFD4A-EA1D-46B1-A3C6-B0E138C4F392}" srcOrd="1" destOrd="0" presId="urn:microsoft.com/office/officeart/2005/8/layout/hProcess3"/>
    <dgm:cxn modelId="{C28472AB-244C-40A2-8F85-D23D2D2CF728}" type="presParOf" srcId="{5B5EFD4A-EA1D-46B1-A3C6-B0E138C4F392}" destId="{7FF2196A-8DCB-4167-A829-CA4B581796B2}" srcOrd="0" destOrd="0" presId="urn:microsoft.com/office/officeart/2005/8/layout/hProcess3"/>
    <dgm:cxn modelId="{A4428744-DD18-4EBD-8392-E190F6438230}" type="presParOf" srcId="{5B5EFD4A-EA1D-46B1-A3C6-B0E138C4F392}" destId="{CD87D7CE-8397-4E58-8AAF-786EFA1D2E32}" srcOrd="1" destOrd="0" presId="urn:microsoft.com/office/officeart/2005/8/layout/hProcess3"/>
    <dgm:cxn modelId="{BB0C80D9-F2E0-49B6-AD56-0818C3DDD58B}" type="presParOf" srcId="{CD87D7CE-8397-4E58-8AAF-786EFA1D2E32}" destId="{D85F4D51-EDE9-4FD3-855D-831D6062CC57}" srcOrd="0" destOrd="0" presId="urn:microsoft.com/office/officeart/2005/8/layout/hProcess3"/>
    <dgm:cxn modelId="{3569A451-867B-4A51-9353-D82058B80FB7}" type="presParOf" srcId="{CD87D7CE-8397-4E58-8AAF-786EFA1D2E32}" destId="{132946FF-1F66-4CA6-BFDD-E47709DEB6AA}" srcOrd="1" destOrd="0" presId="urn:microsoft.com/office/officeart/2005/8/layout/hProcess3"/>
    <dgm:cxn modelId="{5FE8C2D7-DAFB-4E79-AAC7-06173A11278F}" type="presParOf" srcId="{CD87D7CE-8397-4E58-8AAF-786EFA1D2E32}" destId="{D3C80542-0F15-4163-80F4-A0DB152DC23B}" srcOrd="2" destOrd="0" presId="urn:microsoft.com/office/officeart/2005/8/layout/hProcess3"/>
    <dgm:cxn modelId="{E7DD6EA3-FE32-4844-A14C-9009DAA11BE2}" type="presParOf" srcId="{CD87D7CE-8397-4E58-8AAF-786EFA1D2E32}" destId="{631E5B63-D552-47E0-9C5C-C85F1332D93C}" srcOrd="3" destOrd="0" presId="urn:microsoft.com/office/officeart/2005/8/layout/hProcess3"/>
    <dgm:cxn modelId="{612E8041-2F28-4270-AB8A-A319326BA540}" type="presParOf" srcId="{5B5EFD4A-EA1D-46B1-A3C6-B0E138C4F392}" destId="{E830D712-5ADB-4306-98AF-BAD3357E211E}" srcOrd="2" destOrd="0" presId="urn:microsoft.com/office/officeart/2005/8/layout/hProcess3"/>
    <dgm:cxn modelId="{E71B6404-D7CE-4E84-BB6C-B13BE6C849AA}" type="presParOf" srcId="{5B5EFD4A-EA1D-46B1-A3C6-B0E138C4F392}" destId="{B5D03F59-D381-466A-9368-70243EB283F3}" srcOrd="3" destOrd="0" presId="urn:microsoft.com/office/officeart/2005/8/layout/hProcess3"/>
    <dgm:cxn modelId="{0ADDADCC-1AA7-4599-91D4-38AF8C363DBB}" type="presParOf" srcId="{B5D03F59-D381-466A-9368-70243EB283F3}" destId="{D743A0BB-79AB-4F51-8FB9-9F94F96400A9}" srcOrd="0" destOrd="0" presId="urn:microsoft.com/office/officeart/2005/8/layout/hProcess3"/>
    <dgm:cxn modelId="{F39BF41C-E172-468C-83DA-EAB813F138A2}" type="presParOf" srcId="{B5D03F59-D381-466A-9368-70243EB283F3}" destId="{F0FAEEDC-3DD6-4822-82DC-6E19F7405198}" srcOrd="1" destOrd="0" presId="urn:microsoft.com/office/officeart/2005/8/layout/hProcess3"/>
    <dgm:cxn modelId="{692C0FD8-3815-4FA6-A4C7-525162DA8FA2}" type="presParOf" srcId="{B5D03F59-D381-466A-9368-70243EB283F3}" destId="{902B3BB9-71A9-4E33-9149-A9CA1D1BAB9C}" srcOrd="2" destOrd="0" presId="urn:microsoft.com/office/officeart/2005/8/layout/hProcess3"/>
    <dgm:cxn modelId="{B6BFD69D-F76B-42EB-B814-6F04F1FA8083}" type="presParOf" srcId="{B5D03F59-D381-466A-9368-70243EB283F3}" destId="{13746344-7C39-47B1-A91A-D3EF8178AC6E}" srcOrd="3" destOrd="0" presId="urn:microsoft.com/office/officeart/2005/8/layout/hProcess3"/>
    <dgm:cxn modelId="{F519FF02-521B-41EB-92A2-310F9B4E1DE6}" type="presParOf" srcId="{5B5EFD4A-EA1D-46B1-A3C6-B0E138C4F392}" destId="{8776A5FA-C6BD-4655-98D8-3C84D61D4D33}" srcOrd="4" destOrd="0" presId="urn:microsoft.com/office/officeart/2005/8/layout/hProcess3"/>
    <dgm:cxn modelId="{148D7B28-D164-4D1C-8F0D-F5B71B370B6A}" type="presParOf" srcId="{5B5EFD4A-EA1D-46B1-A3C6-B0E138C4F392}" destId="{274F859A-E135-4958-BA33-F5BC3C9F7617}" srcOrd="5" destOrd="0" presId="urn:microsoft.com/office/officeart/2005/8/layout/hProcess3"/>
    <dgm:cxn modelId="{28A8018D-0F8D-475B-BF43-8ADFB6EF5E63}" type="presParOf" srcId="{5B5EFD4A-EA1D-46B1-A3C6-B0E138C4F392}" destId="{C1D20364-7332-4476-90E1-C4A98629D06B}" srcOrd="6" destOrd="0" presId="urn:microsoft.com/office/officeart/2005/8/layout/h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5CFB-16E8-471C-BB4C-65E854F99190}">
      <dsp:nvSpPr>
        <dsp:cNvPr id="0" name=""/>
        <dsp:cNvSpPr/>
      </dsp:nvSpPr>
      <dsp:spPr>
        <a:xfrm>
          <a:off x="5224" y="0"/>
          <a:ext cx="5344186" cy="739739"/>
        </a:xfrm>
        <a:prstGeom prst="chevron">
          <a:avLst/>
        </a:prstGeom>
        <a:solidFill>
          <a:srgbClr val="69A12B">
            <a:alpha val="79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lv-LV" sz="1600" b="1" kern="1200" dirty="0">
              <a:latin typeface="Verdana" panose="020B0604030504040204" pitchFamily="34" charset="0"/>
              <a:ea typeface="Verdana" panose="020B0604030504040204" pitchFamily="34" charset="0"/>
              <a:cs typeface="Verdana" panose="020B0604030504040204" pitchFamily="34" charset="0"/>
            </a:rPr>
            <a:t>PAMATNOSTĀDNES</a:t>
          </a:r>
        </a:p>
      </dsp:txBody>
      <dsp:txXfrm>
        <a:off x="375094" y="0"/>
        <a:ext cx="4604447" cy="739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88126-435D-497C-B9A4-59205678A3B1}">
      <dsp:nvSpPr>
        <dsp:cNvPr id="0" name=""/>
        <dsp:cNvSpPr/>
      </dsp:nvSpPr>
      <dsp:spPr>
        <a:xfrm rot="5400000">
          <a:off x="221525" y="731079"/>
          <a:ext cx="662564" cy="1102492"/>
        </a:xfrm>
        <a:prstGeom prst="corner">
          <a:avLst>
            <a:gd name="adj1" fmla="val 16120"/>
            <a:gd name="adj2" fmla="val 16110"/>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F02DBE-6A0E-4CF6-A287-F45903EBB41D}">
      <dsp:nvSpPr>
        <dsp:cNvPr id="0" name=""/>
        <dsp:cNvSpPr/>
      </dsp:nvSpPr>
      <dsp:spPr>
        <a:xfrm>
          <a:off x="110927" y="1060487"/>
          <a:ext cx="995336" cy="87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v-LV" sz="2400" kern="1200">
              <a:latin typeface="Verdana" panose="020B0604030504040204" pitchFamily="34" charset="0"/>
              <a:ea typeface="Verdana" panose="020B0604030504040204" pitchFamily="34" charset="0"/>
              <a:cs typeface="Verdana" panose="020B0604030504040204" pitchFamily="34" charset="0"/>
            </a:rPr>
            <a:t>Plāns</a:t>
          </a:r>
          <a:endParaRPr lang="lv-LV" sz="2400" kern="1200" dirty="0">
            <a:latin typeface="Verdana" panose="020B0604030504040204" pitchFamily="34" charset="0"/>
            <a:ea typeface="Verdana" panose="020B0604030504040204" pitchFamily="34" charset="0"/>
            <a:cs typeface="Verdana" panose="020B0604030504040204" pitchFamily="34" charset="0"/>
          </a:endParaRPr>
        </a:p>
      </dsp:txBody>
      <dsp:txXfrm>
        <a:off x="110927" y="1060487"/>
        <a:ext cx="995336" cy="872471"/>
      </dsp:txXfrm>
    </dsp:sp>
    <dsp:sp modelId="{20790011-F16C-4A4C-8E52-51543ED02EDF}">
      <dsp:nvSpPr>
        <dsp:cNvPr id="0" name=""/>
        <dsp:cNvSpPr/>
      </dsp:nvSpPr>
      <dsp:spPr>
        <a:xfrm>
          <a:off x="918464" y="649912"/>
          <a:ext cx="187799" cy="187799"/>
        </a:xfrm>
        <a:prstGeom prst="triangle">
          <a:avLst>
            <a:gd name="adj" fmla="val 100000"/>
          </a:avLst>
        </a:prstGeom>
        <a:solidFill>
          <a:schemeClr val="accent1">
            <a:shade val="50000"/>
            <a:hueOff val="-203081"/>
            <a:satOff val="1679"/>
            <a:lumOff val="19024"/>
            <a:alphaOff val="0"/>
          </a:schemeClr>
        </a:solidFill>
        <a:ln w="25400" cap="flat" cmpd="sng" algn="ctr">
          <a:solidFill>
            <a:schemeClr val="accent1">
              <a:shade val="50000"/>
              <a:hueOff val="-203081"/>
              <a:satOff val="1679"/>
              <a:lumOff val="190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C41BF-ADF1-4759-A6E5-5F23D28534CB}">
      <dsp:nvSpPr>
        <dsp:cNvPr id="0" name=""/>
        <dsp:cNvSpPr/>
      </dsp:nvSpPr>
      <dsp:spPr>
        <a:xfrm rot="5400000">
          <a:off x="1440012" y="429563"/>
          <a:ext cx="662564" cy="1102492"/>
        </a:xfrm>
        <a:prstGeom prst="corner">
          <a:avLst>
            <a:gd name="adj1" fmla="val 16120"/>
            <a:gd name="adj2" fmla="val 16110"/>
          </a:avLst>
        </a:prstGeom>
        <a:solidFill>
          <a:schemeClr val="accent1">
            <a:shade val="50000"/>
            <a:hueOff val="-406162"/>
            <a:satOff val="3358"/>
            <a:lumOff val="38049"/>
            <a:alphaOff val="0"/>
          </a:schemeClr>
        </a:solidFill>
        <a:ln w="25400" cap="flat" cmpd="sng" algn="ctr">
          <a:solidFill>
            <a:schemeClr val="accent1">
              <a:shade val="50000"/>
              <a:hueOff val="-406162"/>
              <a:satOff val="3358"/>
              <a:lumOff val="38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27BD5-91E8-41A8-9F68-A210CCAA9537}">
      <dsp:nvSpPr>
        <dsp:cNvPr id="0" name=""/>
        <dsp:cNvSpPr/>
      </dsp:nvSpPr>
      <dsp:spPr>
        <a:xfrm>
          <a:off x="1329413" y="758971"/>
          <a:ext cx="995336" cy="87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v-LV" sz="2400" kern="1200" dirty="0">
              <a:latin typeface="Verdana" panose="020B0604030504040204" pitchFamily="34" charset="0"/>
              <a:ea typeface="Verdana" panose="020B0604030504040204" pitchFamily="34" charset="0"/>
              <a:cs typeface="Verdana" panose="020B0604030504040204" pitchFamily="34" charset="0"/>
            </a:rPr>
            <a:t>Plāns</a:t>
          </a:r>
        </a:p>
      </dsp:txBody>
      <dsp:txXfrm>
        <a:off x="1329413" y="758971"/>
        <a:ext cx="995336" cy="872471"/>
      </dsp:txXfrm>
    </dsp:sp>
    <dsp:sp modelId="{5D115C0F-B8EF-46EB-A3C3-FA38441DFC55}">
      <dsp:nvSpPr>
        <dsp:cNvPr id="0" name=""/>
        <dsp:cNvSpPr/>
      </dsp:nvSpPr>
      <dsp:spPr>
        <a:xfrm>
          <a:off x="2136951" y="348396"/>
          <a:ext cx="187799" cy="187799"/>
        </a:xfrm>
        <a:prstGeom prst="triangle">
          <a:avLst>
            <a:gd name="adj" fmla="val 100000"/>
          </a:avLst>
        </a:prstGeom>
        <a:solidFill>
          <a:schemeClr val="accent1">
            <a:shade val="50000"/>
            <a:hueOff val="-406162"/>
            <a:satOff val="3358"/>
            <a:lumOff val="38049"/>
            <a:alphaOff val="0"/>
          </a:schemeClr>
        </a:solidFill>
        <a:ln w="25400" cap="flat" cmpd="sng" algn="ctr">
          <a:solidFill>
            <a:schemeClr val="accent1">
              <a:shade val="50000"/>
              <a:hueOff val="-406162"/>
              <a:satOff val="3358"/>
              <a:lumOff val="380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295DF-19F0-41F3-8A14-075426270D1A}">
      <dsp:nvSpPr>
        <dsp:cNvPr id="0" name=""/>
        <dsp:cNvSpPr/>
      </dsp:nvSpPr>
      <dsp:spPr>
        <a:xfrm rot="5400000">
          <a:off x="2658499" y="128047"/>
          <a:ext cx="662564" cy="1102492"/>
        </a:xfrm>
        <a:prstGeom prst="corner">
          <a:avLst>
            <a:gd name="adj1" fmla="val 16120"/>
            <a:gd name="adj2" fmla="val 16110"/>
          </a:avLst>
        </a:prstGeom>
        <a:solidFill>
          <a:schemeClr val="accent1">
            <a:shade val="50000"/>
            <a:hueOff val="-203081"/>
            <a:satOff val="1679"/>
            <a:lumOff val="19024"/>
            <a:alphaOff val="0"/>
          </a:schemeClr>
        </a:solidFill>
        <a:ln w="25400" cap="flat" cmpd="sng" algn="ctr">
          <a:solidFill>
            <a:schemeClr val="accent1">
              <a:shade val="50000"/>
              <a:hueOff val="-203081"/>
              <a:satOff val="1679"/>
              <a:lumOff val="190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61382-6EEA-4302-9A58-A86491B3B310}">
      <dsp:nvSpPr>
        <dsp:cNvPr id="0" name=""/>
        <dsp:cNvSpPr/>
      </dsp:nvSpPr>
      <dsp:spPr>
        <a:xfrm>
          <a:off x="2547900" y="457455"/>
          <a:ext cx="995336" cy="872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lv-LV" sz="2400" kern="1200">
              <a:latin typeface="Verdana" panose="020B0604030504040204" pitchFamily="34" charset="0"/>
              <a:ea typeface="Verdana" panose="020B0604030504040204" pitchFamily="34" charset="0"/>
              <a:cs typeface="Verdana" panose="020B0604030504040204" pitchFamily="34" charset="0"/>
            </a:rPr>
            <a:t>Plāns</a:t>
          </a:r>
          <a:endParaRPr lang="lv-LV" sz="2400" kern="1200" dirty="0">
            <a:latin typeface="Verdana" panose="020B0604030504040204" pitchFamily="34" charset="0"/>
            <a:ea typeface="Verdana" panose="020B0604030504040204" pitchFamily="34" charset="0"/>
            <a:cs typeface="Verdana" panose="020B0604030504040204" pitchFamily="34" charset="0"/>
          </a:endParaRPr>
        </a:p>
      </dsp:txBody>
      <dsp:txXfrm>
        <a:off x="2547900" y="457455"/>
        <a:ext cx="995336" cy="872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8A3EE-B6E2-4AA3-994E-7E94BBF3397C}">
      <dsp:nvSpPr>
        <dsp:cNvPr id="0" name=""/>
        <dsp:cNvSpPr/>
      </dsp:nvSpPr>
      <dsp:spPr>
        <a:xfrm>
          <a:off x="1764436" y="1502461"/>
          <a:ext cx="54934" cy="54934"/>
        </a:xfrm>
        <a:prstGeom prst="ellipse">
          <a:avLst/>
        </a:prstGeom>
        <a:solidFill>
          <a:srgbClr val="9D223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453BE3-B332-4818-B1A4-2E43C0F937B4}">
      <dsp:nvSpPr>
        <dsp:cNvPr id="0" name=""/>
        <dsp:cNvSpPr/>
      </dsp:nvSpPr>
      <dsp:spPr>
        <a:xfrm>
          <a:off x="1660884" y="1552310"/>
          <a:ext cx="54934" cy="54934"/>
        </a:xfrm>
        <a:prstGeom prst="ellipse">
          <a:avLst/>
        </a:prstGeom>
        <a:solidFill>
          <a:srgbClr val="9E22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4B984-7748-42D9-8BAF-03CC744C9377}">
      <dsp:nvSpPr>
        <dsp:cNvPr id="0" name=""/>
        <dsp:cNvSpPr/>
      </dsp:nvSpPr>
      <dsp:spPr>
        <a:xfrm>
          <a:off x="1552387" y="1591685"/>
          <a:ext cx="54934" cy="54934"/>
        </a:xfrm>
        <a:prstGeom prst="ellipse">
          <a:avLst/>
        </a:prstGeom>
        <a:solidFill>
          <a:srgbClr val="A41C4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7FD98A-2EF6-421E-9D96-A76BB1BA20F0}">
      <dsp:nvSpPr>
        <dsp:cNvPr id="0" name=""/>
        <dsp:cNvSpPr/>
      </dsp:nvSpPr>
      <dsp:spPr>
        <a:xfrm>
          <a:off x="2261597" y="925414"/>
          <a:ext cx="54934" cy="54934"/>
        </a:xfrm>
        <a:prstGeom prst="ellipse">
          <a:avLst/>
        </a:prstGeom>
        <a:solidFill>
          <a:schemeClr val="accent2">
            <a:lumMod val="7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1A0221-9736-4570-A208-ADB6B84CF409}">
      <dsp:nvSpPr>
        <dsp:cNvPr id="0" name=""/>
        <dsp:cNvSpPr/>
      </dsp:nvSpPr>
      <dsp:spPr>
        <a:xfrm>
          <a:off x="2219847" y="1026858"/>
          <a:ext cx="54934" cy="54934"/>
        </a:xfrm>
        <a:prstGeom prst="ellipse">
          <a:avLst/>
        </a:prstGeom>
        <a:solidFill>
          <a:srgbClr val="FF99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D3D7F5-340D-4E0C-A2D4-6FACC73010CE}">
      <dsp:nvSpPr>
        <dsp:cNvPr id="0" name=""/>
        <dsp:cNvSpPr/>
      </dsp:nvSpPr>
      <dsp:spPr>
        <a:xfrm>
          <a:off x="2190182" y="161771"/>
          <a:ext cx="54934" cy="54934"/>
        </a:xfrm>
        <a:prstGeom prst="ellipse">
          <a:avLst/>
        </a:prstGeom>
        <a:solidFill>
          <a:srgbClr val="5684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BDEBEF-03A9-4953-BA01-581BCEC6D344}">
      <dsp:nvSpPr>
        <dsp:cNvPr id="0" name=""/>
        <dsp:cNvSpPr/>
      </dsp:nvSpPr>
      <dsp:spPr>
        <a:xfrm>
          <a:off x="2266541" y="113280"/>
          <a:ext cx="54934" cy="54934"/>
        </a:xfrm>
        <a:prstGeom prst="ellipse">
          <a:avLst/>
        </a:prstGeom>
        <a:solidFill>
          <a:srgbClr val="5684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9E4A51-FEF5-4D07-BEEB-CBB7BBA63BCA}">
      <dsp:nvSpPr>
        <dsp:cNvPr id="0" name=""/>
        <dsp:cNvSpPr/>
      </dsp:nvSpPr>
      <dsp:spPr>
        <a:xfrm>
          <a:off x="2342901" y="64789"/>
          <a:ext cx="54934" cy="54934"/>
        </a:xfrm>
        <a:prstGeom prst="ellipse">
          <a:avLst/>
        </a:prstGeom>
        <a:solidFill>
          <a:srgbClr val="5684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D063AD-851C-4194-8592-7BF94F283C65}">
      <dsp:nvSpPr>
        <dsp:cNvPr id="0" name=""/>
        <dsp:cNvSpPr/>
      </dsp:nvSpPr>
      <dsp:spPr>
        <a:xfrm>
          <a:off x="2419260" y="113280"/>
          <a:ext cx="54934" cy="54934"/>
        </a:xfrm>
        <a:prstGeom prst="ellipse">
          <a:avLst/>
        </a:prstGeom>
        <a:solidFill>
          <a:srgbClr val="5684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F82FD1-95EB-4C1A-87ED-F0C8D233650F}">
      <dsp:nvSpPr>
        <dsp:cNvPr id="0" name=""/>
        <dsp:cNvSpPr/>
      </dsp:nvSpPr>
      <dsp:spPr>
        <a:xfrm>
          <a:off x="2495620" y="161771"/>
          <a:ext cx="54934" cy="54934"/>
        </a:xfrm>
        <a:prstGeom prst="ellipse">
          <a:avLst/>
        </a:prstGeom>
        <a:solidFill>
          <a:srgbClr val="5684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F090C5-F4BA-4F71-B303-966573505103}">
      <dsp:nvSpPr>
        <dsp:cNvPr id="0" name=""/>
        <dsp:cNvSpPr/>
      </dsp:nvSpPr>
      <dsp:spPr>
        <a:xfrm>
          <a:off x="2342901" y="167008"/>
          <a:ext cx="54934" cy="54934"/>
        </a:xfrm>
        <a:prstGeom prst="ellipse">
          <a:avLst/>
        </a:prstGeom>
        <a:solidFill>
          <a:srgbClr val="69A12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4E9E20-1B4C-40A5-9F8F-5FEADCA475CC}">
      <dsp:nvSpPr>
        <dsp:cNvPr id="0" name=""/>
        <dsp:cNvSpPr/>
      </dsp:nvSpPr>
      <dsp:spPr>
        <a:xfrm>
          <a:off x="2342901" y="269422"/>
          <a:ext cx="54934" cy="54934"/>
        </a:xfrm>
        <a:prstGeom prst="ellipse">
          <a:avLst/>
        </a:prstGeom>
        <a:solidFill>
          <a:srgbClr val="69A12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DD3E8-760D-44E2-8075-6C0CC22E1629}">
      <dsp:nvSpPr>
        <dsp:cNvPr id="0" name=""/>
        <dsp:cNvSpPr/>
      </dsp:nvSpPr>
      <dsp:spPr>
        <a:xfrm>
          <a:off x="1284580" y="1708571"/>
          <a:ext cx="1184946" cy="317715"/>
        </a:xfrm>
        <a:prstGeom prst="roundRect">
          <a:avLst/>
        </a:prstGeom>
        <a:solidFill>
          <a:srgbClr val="A41C46">
            <a:alpha val="96863"/>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814" tIns="60960" rIns="60960" bIns="60960" numCol="1" spcCol="1270" anchor="ctr" anchorCtr="0">
          <a:noAutofit/>
        </a:bodyPr>
        <a:lstStyle/>
        <a:p>
          <a:pPr lvl="0" algn="l" defTabSz="711200">
            <a:lnSpc>
              <a:spcPct val="90000"/>
            </a:lnSpc>
            <a:spcBef>
              <a:spcPct val="0"/>
            </a:spcBef>
            <a:spcAft>
              <a:spcPct val="35000"/>
            </a:spcAft>
          </a:pPr>
          <a:r>
            <a:rPr lang="lv-LV" sz="1600" b="1" kern="1200" dirty="0"/>
            <a:t>IAM</a:t>
          </a:r>
        </a:p>
      </dsp:txBody>
      <dsp:txXfrm>
        <a:off x="1300090" y="1724081"/>
        <a:ext cx="1153926" cy="286695"/>
      </dsp:txXfrm>
    </dsp:sp>
    <dsp:sp modelId="{0BE07CA5-1940-412A-AF37-17803EA1B658}">
      <dsp:nvSpPr>
        <dsp:cNvPr id="0" name=""/>
        <dsp:cNvSpPr/>
      </dsp:nvSpPr>
      <dsp:spPr>
        <a:xfrm>
          <a:off x="956069" y="1397062"/>
          <a:ext cx="549349" cy="549310"/>
        </a:xfrm>
        <a:prstGeom prst="ellipse">
          <a:avLst/>
        </a:prstGeom>
        <a:blipFill>
          <a:blip xmlns:r="http://schemas.openxmlformats.org/officeDocument/2006/relationships" r:embed="rId1"/>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1F882-80C3-4EDE-9873-B2DDCEF9FE58}">
      <dsp:nvSpPr>
        <dsp:cNvPr id="0" name=""/>
        <dsp:cNvSpPr/>
      </dsp:nvSpPr>
      <dsp:spPr>
        <a:xfrm>
          <a:off x="2046802" y="1296006"/>
          <a:ext cx="1184946" cy="317715"/>
        </a:xfrm>
        <a:prstGeom prst="roundRect">
          <a:avLst/>
        </a:prstGeom>
        <a:solidFill>
          <a:srgbClr val="FF9933">
            <a:alpha val="9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814" tIns="60960" rIns="60960" bIns="60960" numCol="1" spcCol="1270" anchor="ctr" anchorCtr="0">
          <a:noAutofit/>
        </a:bodyPr>
        <a:lstStyle/>
        <a:p>
          <a:pPr lvl="0" algn="l" defTabSz="711200">
            <a:lnSpc>
              <a:spcPct val="90000"/>
            </a:lnSpc>
            <a:spcBef>
              <a:spcPct val="0"/>
            </a:spcBef>
            <a:spcAft>
              <a:spcPct val="35000"/>
            </a:spcAft>
          </a:pPr>
          <a:r>
            <a:rPr lang="lv-LV" sz="1600" b="1" kern="1200" dirty="0"/>
            <a:t>IAM</a:t>
          </a:r>
        </a:p>
      </dsp:txBody>
      <dsp:txXfrm>
        <a:off x="2062312" y="1311516"/>
        <a:ext cx="1153926" cy="286695"/>
      </dsp:txXfrm>
    </dsp:sp>
    <dsp:sp modelId="{AEA0FCCC-8EE5-414B-8D2C-823BF07637F1}">
      <dsp:nvSpPr>
        <dsp:cNvPr id="0" name=""/>
        <dsp:cNvSpPr/>
      </dsp:nvSpPr>
      <dsp:spPr>
        <a:xfrm>
          <a:off x="1718291" y="984498"/>
          <a:ext cx="549349" cy="549310"/>
        </a:xfrm>
        <a:prstGeom prst="ellipse">
          <a:avLst/>
        </a:prstGeom>
        <a:blipFill>
          <a:blip xmlns:r="http://schemas.openxmlformats.org/officeDocument/2006/relationships" r:embed="rId2"/>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FBA72D-57E6-42FB-9F33-1365C0BECF48}">
      <dsp:nvSpPr>
        <dsp:cNvPr id="0" name=""/>
        <dsp:cNvSpPr/>
      </dsp:nvSpPr>
      <dsp:spPr>
        <a:xfrm>
          <a:off x="2396737" y="670273"/>
          <a:ext cx="1184946" cy="317715"/>
        </a:xfrm>
        <a:prstGeom prst="roundRect">
          <a:avLst/>
        </a:prstGeom>
        <a:solidFill>
          <a:srgbClr val="69A12B">
            <a:alpha val="9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814" tIns="60960" rIns="60960" bIns="60960" numCol="1" spcCol="1270" anchor="ctr" anchorCtr="0">
          <a:noAutofit/>
        </a:bodyPr>
        <a:lstStyle/>
        <a:p>
          <a:pPr lvl="0" algn="l" defTabSz="711200">
            <a:lnSpc>
              <a:spcPct val="90000"/>
            </a:lnSpc>
            <a:spcBef>
              <a:spcPct val="0"/>
            </a:spcBef>
            <a:spcAft>
              <a:spcPct val="35000"/>
            </a:spcAft>
          </a:pPr>
          <a:r>
            <a:rPr lang="lv-LV" sz="1600" b="1" kern="1200" dirty="0"/>
            <a:t>IAM</a:t>
          </a:r>
        </a:p>
      </dsp:txBody>
      <dsp:txXfrm>
        <a:off x="2412247" y="685783"/>
        <a:ext cx="1153926" cy="286695"/>
      </dsp:txXfrm>
    </dsp:sp>
    <dsp:sp modelId="{468E6348-4B55-4F8A-A4C3-B44A65837ACB}">
      <dsp:nvSpPr>
        <dsp:cNvPr id="0" name=""/>
        <dsp:cNvSpPr/>
      </dsp:nvSpPr>
      <dsp:spPr>
        <a:xfrm>
          <a:off x="2068226" y="358765"/>
          <a:ext cx="549349" cy="54931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20364-7332-4476-90E1-C4A98629D06B}">
      <dsp:nvSpPr>
        <dsp:cNvPr id="0" name=""/>
        <dsp:cNvSpPr/>
      </dsp:nvSpPr>
      <dsp:spPr>
        <a:xfrm>
          <a:off x="0" y="22027"/>
          <a:ext cx="6822041" cy="1368000"/>
        </a:xfrm>
        <a:prstGeom prst="rightArrow">
          <a:avLst/>
        </a:prstGeom>
        <a:solidFill>
          <a:srgbClr val="A32323">
            <a:alpha val="8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AEEDC-3DD6-4822-82DC-6E19F7405198}">
      <dsp:nvSpPr>
        <dsp:cNvPr id="0" name=""/>
        <dsp:cNvSpPr/>
      </dsp:nvSpPr>
      <dsp:spPr>
        <a:xfrm>
          <a:off x="3779694" y="353014"/>
          <a:ext cx="2694839"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lv-LV" sz="19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NAP2021+</a:t>
          </a:r>
        </a:p>
      </dsp:txBody>
      <dsp:txXfrm>
        <a:off x="3779694" y="353014"/>
        <a:ext cx="2694839" cy="684000"/>
      </dsp:txXfrm>
    </dsp:sp>
    <dsp:sp modelId="{132946FF-1F66-4CA6-BFDD-E47709DEB6AA}">
      <dsp:nvSpPr>
        <dsp:cNvPr id="0" name=""/>
        <dsp:cNvSpPr/>
      </dsp:nvSpPr>
      <dsp:spPr>
        <a:xfrm>
          <a:off x="545887" y="353014"/>
          <a:ext cx="2694839"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lv-LV" sz="1900" b="1" kern="1200">
              <a:solidFill>
                <a:schemeClr val="bg1"/>
              </a:solidFill>
              <a:latin typeface="Verdana" panose="020B0604030504040204" pitchFamily="34" charset="0"/>
              <a:ea typeface="Verdana" panose="020B0604030504040204" pitchFamily="34" charset="0"/>
              <a:cs typeface="Verdana" panose="020B0604030504040204" pitchFamily="34" charset="0"/>
            </a:rPr>
            <a:t>NAP2020</a:t>
          </a:r>
          <a:endParaRPr lang="lv-LV" sz="19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545887" y="353014"/>
        <a:ext cx="2694839" cy="684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atin typeface="Times New Roman" panose="02020603050405020304" pitchFamily="18" charset="0"/>
                <a:ea typeface="+mn-ea"/>
                <a:cs typeface="Arial" panose="020B0604020202020204" pitchFamily="34" charset="0"/>
              </a:defRPr>
            </a:lvl1pPr>
          </a:lstStyle>
          <a:p>
            <a:pPr>
              <a:defRPr/>
            </a:pPr>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A93236C-3575-47E1-8B8E-B292427E947A}" type="datetimeFigureOut">
              <a:rPr lang="lv-LV" altLang="lv-LV"/>
              <a:pPr>
                <a:defRPr/>
              </a:pPr>
              <a:t>12.06.2017</a:t>
            </a:fld>
            <a:endParaRPr lang="lv-LV" alt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atin typeface="Times New Roman" panose="02020603050405020304" pitchFamily="18" charset="0"/>
                <a:ea typeface="+mn-ea"/>
                <a:cs typeface="Arial" panose="020B0604020202020204" pitchFamily="34" charset="0"/>
              </a:defRPr>
            </a:lvl1pPr>
          </a:lstStyle>
          <a:p>
            <a:pPr>
              <a:defRPr/>
            </a:pPr>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762F8E0-F3E4-44E3-B28B-C4F9C5F4EC1D}" type="slidenum">
              <a:rPr lang="lv-LV" altLang="lv-LV"/>
              <a:pPr>
                <a:defRPr/>
              </a:pPr>
              <a:t>‹#›</a:t>
            </a:fld>
            <a:endParaRPr lang="lv-LV" altLang="lv-LV"/>
          </a:p>
        </p:txBody>
      </p:sp>
    </p:spTree>
    <p:extLst>
      <p:ext uri="{BB962C8B-B14F-4D97-AF65-F5344CB8AC3E}">
        <p14:creationId xmlns:p14="http://schemas.microsoft.com/office/powerpoint/2010/main" val="1787746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AC3D649C-2D2D-4D06-BA4C-3BF02FFA7819}" type="datetimeFigureOut">
              <a:rPr lang="lv-LV" altLang="lv-LV"/>
              <a:pPr>
                <a:defRPr/>
              </a:pPr>
              <a:t>12.06.2017</a:t>
            </a:fld>
            <a:endParaRPr lang="lv-LV" alt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1FC3C8D-EF12-474E-9839-45184A6F08ED}" type="slidenum">
              <a:rPr lang="lv-LV" altLang="lv-LV"/>
              <a:pPr>
                <a:defRPr/>
              </a:pPr>
              <a:t>‹#›</a:t>
            </a:fld>
            <a:endParaRPr lang="lv-LV" altLang="lv-LV"/>
          </a:p>
        </p:txBody>
      </p:sp>
    </p:spTree>
    <p:extLst>
      <p:ext uri="{BB962C8B-B14F-4D97-AF65-F5344CB8AC3E}">
        <p14:creationId xmlns:p14="http://schemas.microsoft.com/office/powerpoint/2010/main" val="1341934963"/>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4564C5-A809-48C3-96B6-911397412414}" type="slidenum">
              <a:rPr lang="lv-LV" altLang="lv-LV"/>
              <a:pPr/>
              <a:t>1</a:t>
            </a:fld>
            <a:endParaRPr lang="lv-LV" altLang="lv-LV"/>
          </a:p>
        </p:txBody>
      </p:sp>
    </p:spTree>
    <p:extLst>
      <p:ext uri="{BB962C8B-B14F-4D97-AF65-F5344CB8AC3E}">
        <p14:creationId xmlns:p14="http://schemas.microsoft.com/office/powerpoint/2010/main" val="1013758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Makro-mērķis – nevienlīdzības mazināšana (10.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Uzlabojumi NAP prioritātē «Izaugsmi veicinošās teritorijās» (11. 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Izglītības, veselības, enerģētikas un inovāciju rīcības virzieni (3.,4.,7.9.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Sinerģijas potenciāls – cienīgam darbam, darbaspēka produktīvai nodarbinātībai un izaugsmei (8.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Sinerģijas potenciāls – ilgtspējīgas patēriņš un ražošana (12.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Jauna politika klimata mērķu sasniegšanai (13.IAM)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Nodarbinātības potenciāls ilgtspējīgas lauksaimniecības, zivsaimniecības, pārtikas  un meža nozarēs (2.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Pasākumi politiskās pārstāvniecības un izpildvaras uzticamības uzlabošanai (16.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Nabadzības mazināšanas pasākumu pārskatīšana (1. IAM)</a:t>
            </a:r>
          </a:p>
          <a:p>
            <a:pPr marL="457200" indent="-457200">
              <a:lnSpc>
                <a:spcPct val="120000"/>
              </a:lnSpc>
              <a:spcBef>
                <a:spcPct val="0"/>
              </a:spcBef>
              <a:spcAft>
                <a:spcPts val="300"/>
              </a:spcAft>
              <a:buFont typeface="Calibri" panose="020F0502020204030204" pitchFamily="34" charset="0"/>
              <a:buAutoNum type="arabicPeriod"/>
            </a:pPr>
            <a:r>
              <a:rPr lang="lv-LV" altLang="lv-LV" dirty="0" smtClean="0"/>
              <a:t>Dzimumu līdztiesības politikas nepieciešamība (5.IAM)</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67026EB-04BE-4B25-B3C2-BB49A9214E17}" type="slidenum">
              <a:rPr lang="lv-LV" altLang="lv-LV"/>
              <a:pPr/>
              <a:t>16</a:t>
            </a:fld>
            <a:endParaRPr lang="lv-LV" altLang="lv-LV"/>
          </a:p>
        </p:txBody>
      </p:sp>
    </p:spTree>
    <p:extLst>
      <p:ext uri="{BB962C8B-B14F-4D97-AF65-F5344CB8AC3E}">
        <p14:creationId xmlns:p14="http://schemas.microsoft.com/office/powerpoint/2010/main" val="7638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81D5F8-79C8-4BD3-83CC-F476713462A1}" type="slidenum">
              <a:rPr lang="lv-LV" altLang="lv-LV"/>
              <a:pPr/>
              <a:t>17</a:t>
            </a:fld>
            <a:endParaRPr lang="lv-LV" altLang="lv-LV"/>
          </a:p>
        </p:txBody>
      </p:sp>
    </p:spTree>
    <p:extLst>
      <p:ext uri="{BB962C8B-B14F-4D97-AF65-F5344CB8AC3E}">
        <p14:creationId xmlns:p14="http://schemas.microsoft.com/office/powerpoint/2010/main" val="347584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6A3892-2985-4A19-83D9-9A1BED7CD4DA}" type="slidenum">
              <a:rPr lang="lv-LV" altLang="lv-LV"/>
              <a:pPr/>
              <a:t>18</a:t>
            </a:fld>
            <a:endParaRPr lang="lv-LV" altLang="lv-LV"/>
          </a:p>
        </p:txBody>
      </p:sp>
    </p:spTree>
    <p:extLst>
      <p:ext uri="{BB962C8B-B14F-4D97-AF65-F5344CB8AC3E}">
        <p14:creationId xmlns:p14="http://schemas.microsoft.com/office/powerpoint/2010/main" val="14137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1FC3C8D-EF12-474E-9839-45184A6F08ED}" type="slidenum">
              <a:rPr lang="lv-LV" altLang="lv-LV" smtClean="0"/>
              <a:pPr>
                <a:defRPr/>
              </a:pPr>
              <a:t>19</a:t>
            </a:fld>
            <a:endParaRPr lang="lv-LV" altLang="lv-LV"/>
          </a:p>
        </p:txBody>
      </p:sp>
    </p:spTree>
    <p:extLst>
      <p:ext uri="{BB962C8B-B14F-4D97-AF65-F5344CB8AC3E}">
        <p14:creationId xmlns:p14="http://schemas.microsoft.com/office/powerpoint/2010/main" val="84688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0CAB82-010C-413A-8236-C4734BC4A69D}" type="slidenum">
              <a:rPr lang="lv-LV" altLang="lv-LV"/>
              <a:pPr/>
              <a:t>20</a:t>
            </a:fld>
            <a:endParaRPr lang="lv-LV" altLang="lv-LV"/>
          </a:p>
        </p:txBody>
      </p:sp>
    </p:spTree>
    <p:extLst>
      <p:ext uri="{BB962C8B-B14F-4D97-AF65-F5344CB8AC3E}">
        <p14:creationId xmlns:p14="http://schemas.microsoft.com/office/powerpoint/2010/main" val="207844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D39A317-E16A-48D0-B82D-CAEE200E1688}" type="slidenum">
              <a:rPr lang="lv-LV" altLang="lv-LV"/>
              <a:pPr/>
              <a:t>2</a:t>
            </a:fld>
            <a:endParaRPr lang="lv-LV" altLang="lv-LV"/>
          </a:p>
        </p:txBody>
      </p:sp>
    </p:spTree>
    <p:extLst>
      <p:ext uri="{BB962C8B-B14F-4D97-AF65-F5344CB8AC3E}">
        <p14:creationId xmlns:p14="http://schemas.microsoft.com/office/powerpoint/2010/main" val="303397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5C88883-615F-4D0D-92B4-92A4D9084268}" type="slidenum">
              <a:rPr lang="lv-LV" altLang="lv-LV"/>
              <a:pPr/>
              <a:t>3</a:t>
            </a:fld>
            <a:endParaRPr lang="lv-LV" altLang="lv-LV"/>
          </a:p>
        </p:txBody>
      </p:sp>
    </p:spTree>
    <p:extLst>
      <p:ext uri="{BB962C8B-B14F-4D97-AF65-F5344CB8AC3E}">
        <p14:creationId xmlns:p14="http://schemas.microsoft.com/office/powerpoint/2010/main" val="283831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8EFE5FB-3AEB-4726-8DDB-D38C71A68D92}" type="slidenum">
              <a:rPr lang="lv-LV" altLang="lv-LV"/>
              <a:pPr/>
              <a:t>4</a:t>
            </a:fld>
            <a:endParaRPr lang="lv-LV" altLang="lv-LV"/>
          </a:p>
        </p:txBody>
      </p:sp>
    </p:spTree>
    <p:extLst>
      <p:ext uri="{BB962C8B-B14F-4D97-AF65-F5344CB8AC3E}">
        <p14:creationId xmlns:p14="http://schemas.microsoft.com/office/powerpoint/2010/main" val="119542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9B537B-9DE8-4192-AE91-34B3B68D7584}" type="slidenum">
              <a:rPr lang="lv-LV" altLang="lv-LV"/>
              <a:pPr/>
              <a:t>7</a:t>
            </a:fld>
            <a:endParaRPr lang="lv-LV" altLang="lv-LV"/>
          </a:p>
        </p:txBody>
      </p:sp>
    </p:spTree>
    <p:extLst>
      <p:ext uri="{BB962C8B-B14F-4D97-AF65-F5344CB8AC3E}">
        <p14:creationId xmlns:p14="http://schemas.microsoft.com/office/powerpoint/2010/main" val="186557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169DDBB-A11D-44E8-A2C9-68A87FC43293}" type="slidenum">
              <a:rPr lang="lv-LV" altLang="lv-LV"/>
              <a:pPr/>
              <a:t>8</a:t>
            </a:fld>
            <a:endParaRPr lang="lv-LV" altLang="lv-LV"/>
          </a:p>
        </p:txBody>
      </p:sp>
    </p:spTree>
    <p:extLst>
      <p:ext uri="{BB962C8B-B14F-4D97-AF65-F5344CB8AC3E}">
        <p14:creationId xmlns:p14="http://schemas.microsoft.com/office/powerpoint/2010/main" val="104767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D5F072D-9187-4B50-B017-A63AA56B1A9A}" type="slidenum">
              <a:rPr lang="lv-LV" altLang="lv-LV"/>
              <a:pPr/>
              <a:t>9</a:t>
            </a:fld>
            <a:endParaRPr lang="lv-LV" altLang="lv-LV"/>
          </a:p>
        </p:txBody>
      </p:sp>
    </p:spTree>
    <p:extLst>
      <p:ext uri="{BB962C8B-B14F-4D97-AF65-F5344CB8AC3E}">
        <p14:creationId xmlns:p14="http://schemas.microsoft.com/office/powerpoint/2010/main" val="68119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lv-LV" altLang="lv-LV"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097DE4-0F05-4030-BB84-26BA39C5CE79}" type="slidenum">
              <a:rPr lang="lv-LV" altLang="lv-LV"/>
              <a:pPr/>
              <a:t>10</a:t>
            </a:fld>
            <a:endParaRPr lang="lv-LV" altLang="lv-LV"/>
          </a:p>
        </p:txBody>
      </p:sp>
    </p:spTree>
    <p:extLst>
      <p:ext uri="{BB962C8B-B14F-4D97-AF65-F5344CB8AC3E}">
        <p14:creationId xmlns:p14="http://schemas.microsoft.com/office/powerpoint/2010/main" val="3023108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lv-LV" altLang="lv-LV" smtClean="0"/>
          </a:p>
          <a:p>
            <a:endParaRPr lang="lv-LV" altLang="lv-LV"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509722-CDAF-4689-9C73-E871D2F6292E}" type="slidenum">
              <a:rPr lang="lv-LV" altLang="lv-LV"/>
              <a:pPr/>
              <a:t>11</a:t>
            </a:fld>
            <a:endParaRPr lang="lv-LV" altLang="lv-LV"/>
          </a:p>
        </p:txBody>
      </p:sp>
    </p:spTree>
    <p:extLst>
      <p:ext uri="{BB962C8B-B14F-4D97-AF65-F5344CB8AC3E}">
        <p14:creationId xmlns:p14="http://schemas.microsoft.com/office/powerpoint/2010/main" val="3737400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517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F7612541-FE23-4099-904E-70988DF23217}" type="slidenum">
              <a:rPr lang="en-US" altLang="lv-LV"/>
              <a:pPr>
                <a:defRPr/>
              </a:pPr>
              <a:t>‹#›</a:t>
            </a:fld>
            <a:endParaRPr lang="en-US" altLang="lv-LV"/>
          </a:p>
        </p:txBody>
      </p:sp>
    </p:spTree>
    <p:extLst>
      <p:ext uri="{BB962C8B-B14F-4D97-AF65-F5344CB8AC3E}">
        <p14:creationId xmlns:p14="http://schemas.microsoft.com/office/powerpoint/2010/main" val="4879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4016260D-7D26-4A1F-A787-E62E7EB0C342}" type="slidenum">
              <a:rPr lang="en-US" altLang="lv-LV"/>
              <a:pPr>
                <a:defRPr/>
              </a:pPr>
              <a:t>‹#›</a:t>
            </a:fld>
            <a:endParaRPr lang="en-US" altLang="lv-LV"/>
          </a:p>
        </p:txBody>
      </p:sp>
    </p:spTree>
    <p:extLst>
      <p:ext uri="{BB962C8B-B14F-4D97-AF65-F5344CB8AC3E}">
        <p14:creationId xmlns:p14="http://schemas.microsoft.com/office/powerpoint/2010/main" val="158187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F4F1998C-02A2-47C0-994E-445590B722D5}" type="slidenum">
              <a:rPr lang="en-US" altLang="lv-LV"/>
              <a:pPr>
                <a:defRPr/>
              </a:pPr>
              <a:t>‹#›</a:t>
            </a:fld>
            <a:endParaRPr lang="en-US" altLang="lv-LV"/>
          </a:p>
        </p:txBody>
      </p:sp>
    </p:spTree>
    <p:extLst>
      <p:ext uri="{BB962C8B-B14F-4D97-AF65-F5344CB8AC3E}">
        <p14:creationId xmlns:p14="http://schemas.microsoft.com/office/powerpoint/2010/main" val="182851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C65DEEBC-7D1F-4BCC-965A-DD6C494D7B2A}" type="slidenum">
              <a:rPr lang="en-US" altLang="lv-LV"/>
              <a:pPr>
                <a:defRPr/>
              </a:pPr>
              <a:t>‹#›</a:t>
            </a:fld>
            <a:endParaRPr lang="en-US" altLang="lv-LV"/>
          </a:p>
        </p:txBody>
      </p:sp>
    </p:spTree>
    <p:extLst>
      <p:ext uri="{BB962C8B-B14F-4D97-AF65-F5344CB8AC3E}">
        <p14:creationId xmlns:p14="http://schemas.microsoft.com/office/powerpoint/2010/main" val="185123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C46DE3CF-30B3-48BB-882E-E1281213EA7B}" type="slidenum">
              <a:rPr lang="en-US" altLang="lv-LV"/>
              <a:pPr>
                <a:defRPr/>
              </a:pPr>
              <a:t>‹#›</a:t>
            </a:fld>
            <a:endParaRPr lang="en-US" altLang="lv-LV"/>
          </a:p>
        </p:txBody>
      </p:sp>
    </p:spTree>
    <p:extLst>
      <p:ext uri="{BB962C8B-B14F-4D97-AF65-F5344CB8AC3E}">
        <p14:creationId xmlns:p14="http://schemas.microsoft.com/office/powerpoint/2010/main" val="248609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3C436137-2894-4810-AFC4-2CBE0B721BB6}" type="slidenum">
              <a:rPr lang="en-US" altLang="lv-LV"/>
              <a:pPr>
                <a:defRPr/>
              </a:pPr>
              <a:t>‹#›</a:t>
            </a:fld>
            <a:endParaRPr lang="en-US" altLang="lv-LV"/>
          </a:p>
        </p:txBody>
      </p:sp>
    </p:spTree>
    <p:extLst>
      <p:ext uri="{BB962C8B-B14F-4D97-AF65-F5344CB8AC3E}">
        <p14:creationId xmlns:p14="http://schemas.microsoft.com/office/powerpoint/2010/main" val="371749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856E5B7A-CFE0-44F8-9E40-78E4598AD5F0}" type="slidenum">
              <a:rPr lang="en-US" altLang="lv-LV"/>
              <a:pPr>
                <a:defRPr/>
              </a:pPr>
              <a:t>‹#›</a:t>
            </a:fld>
            <a:endParaRPr lang="en-US" altLang="lv-LV"/>
          </a:p>
        </p:txBody>
      </p:sp>
    </p:spTree>
    <p:extLst>
      <p:ext uri="{BB962C8B-B14F-4D97-AF65-F5344CB8AC3E}">
        <p14:creationId xmlns:p14="http://schemas.microsoft.com/office/powerpoint/2010/main" val="232376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anose="020B0604030504040204" pitchFamily="34" charset="0"/>
              </a:defRPr>
            </a:lvl1pPr>
          </a:lstStyle>
          <a:p>
            <a:pPr>
              <a:defRPr/>
            </a:pPr>
            <a:fld id="{1EA8A479-C7B8-4DEB-A52F-7F36DAE6B1C2}" type="slidenum">
              <a:rPr lang="en-US" altLang="lv-LV"/>
              <a:pPr>
                <a:defRPr/>
              </a:pPr>
              <a:t>‹#›</a:t>
            </a:fld>
            <a:endParaRPr lang="en-US" altLang="lv-LV"/>
          </a:p>
        </p:txBody>
      </p:sp>
    </p:spTree>
    <p:extLst>
      <p:ext uri="{BB962C8B-B14F-4D97-AF65-F5344CB8AC3E}">
        <p14:creationId xmlns:p14="http://schemas.microsoft.com/office/powerpoint/2010/main" val="186702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19A0F5DE-ED45-4EF8-A8B8-3569E0EA2681}" type="slidenum">
              <a:rPr lang="en-US" altLang="lv-LV"/>
              <a:pPr>
                <a:defRPr/>
              </a:pPr>
              <a:t>‹#›</a:t>
            </a:fld>
            <a:endParaRPr lang="en-US" altLang="lv-LV"/>
          </a:p>
        </p:txBody>
      </p:sp>
    </p:spTree>
    <p:extLst>
      <p:ext uri="{BB962C8B-B14F-4D97-AF65-F5344CB8AC3E}">
        <p14:creationId xmlns:p14="http://schemas.microsoft.com/office/powerpoint/2010/main" val="283106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8FB40324-24A6-4DED-8697-0AEF0E036497}" type="slidenum">
              <a:rPr lang="en-US" altLang="lv-LV"/>
              <a:pPr>
                <a:defRPr/>
              </a:pPr>
              <a:t>‹#›</a:t>
            </a:fld>
            <a:endParaRPr lang="en-US" altLang="lv-LV"/>
          </a:p>
        </p:txBody>
      </p:sp>
    </p:spTree>
    <p:extLst>
      <p:ext uri="{BB962C8B-B14F-4D97-AF65-F5344CB8AC3E}">
        <p14:creationId xmlns:p14="http://schemas.microsoft.com/office/powerpoint/2010/main" val="88789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E3B70D10-D3E5-4D2D-9742-FD66407B39DE}" type="slidenum">
              <a:rPr lang="en-US" altLang="lv-LV"/>
              <a:pPr>
                <a:defRPr/>
              </a:pPr>
              <a:t>‹#›</a:t>
            </a:fld>
            <a:endParaRPr lang="en-US" altLang="lv-LV"/>
          </a:p>
        </p:txBody>
      </p:sp>
    </p:spTree>
    <p:extLst>
      <p:ext uri="{BB962C8B-B14F-4D97-AF65-F5344CB8AC3E}">
        <p14:creationId xmlns:p14="http://schemas.microsoft.com/office/powerpoint/2010/main" val="97450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99220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F9613C51-D88E-4B43-8587-6CB9E0993FC9}" type="datetime1">
              <a:rPr lang="en-US" altLang="lv-LV"/>
              <a:pPr>
                <a:defRPr/>
              </a:pPr>
              <a:t>6/12/2017</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D96A0166-84E4-455A-9384-E95A8A9981F8}"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 id="2147484977" r:id="rId12"/>
    <p:sldLayoutId id="2147484979" r:id="rId13"/>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hyperlink" Target="http://www.pkc.gov.lv/lv/valsts-attistibas-planosana/ano-ilgtspejigas-attistibas-merki/iam-kartejums" TargetMode="Externa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pkc.gov.lv/"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unesco.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901700" y="3505200"/>
            <a:ext cx="7772400" cy="960438"/>
          </a:xfrm>
        </p:spPr>
        <p:txBody>
          <a:bodyPr/>
          <a:lstStyle/>
          <a:p>
            <a:pPr>
              <a:spcAft>
                <a:spcPts val="600"/>
              </a:spcAft>
              <a:defRPr/>
            </a:pPr>
            <a:r>
              <a:rPr lang="lv-LV" altLang="lv-LV" sz="2500" dirty="0">
                <a:solidFill>
                  <a:schemeClr val="tx1">
                    <a:lumMod val="85000"/>
                    <a:lumOff val="15000"/>
                  </a:schemeClr>
                </a:solidFill>
                <a:ea typeface="MS PGothic" pitchFamily="34" charset="-128"/>
              </a:rPr>
              <a:t>ANO Ilgtspējīgas attīstības </a:t>
            </a:r>
            <a:r>
              <a:rPr lang="lv-LV" altLang="lv-LV" sz="2500" dirty="0" smtClean="0">
                <a:solidFill>
                  <a:schemeClr val="tx1">
                    <a:lumMod val="85000"/>
                    <a:lumOff val="15000"/>
                  </a:schemeClr>
                </a:solidFill>
                <a:ea typeface="MS PGothic" pitchFamily="34" charset="-128"/>
              </a:rPr>
              <a:t>mērķi -</a:t>
            </a:r>
            <a:r>
              <a:rPr lang="lv-LV" altLang="lv-LV" sz="2500" dirty="0">
                <a:solidFill>
                  <a:schemeClr val="tx1">
                    <a:lumMod val="85000"/>
                    <a:lumOff val="15000"/>
                  </a:schemeClr>
                </a:solidFill>
                <a:ea typeface="MS PGothic" pitchFamily="34" charset="-128"/>
              </a:rPr>
              <a:t/>
            </a:r>
            <a:br>
              <a:rPr lang="lv-LV" altLang="lv-LV" sz="2500" dirty="0">
                <a:solidFill>
                  <a:schemeClr val="tx1">
                    <a:lumMod val="85000"/>
                    <a:lumOff val="15000"/>
                  </a:schemeClr>
                </a:solidFill>
                <a:ea typeface="MS PGothic" pitchFamily="34" charset="-128"/>
              </a:rPr>
            </a:br>
            <a:r>
              <a:rPr lang="lv-LV" altLang="lv-LV" sz="2500" dirty="0">
                <a:solidFill>
                  <a:schemeClr val="tx1">
                    <a:lumMod val="85000"/>
                    <a:lumOff val="15000"/>
                  </a:schemeClr>
                </a:solidFill>
                <a:ea typeface="MS PGothic" pitchFamily="34" charset="-128"/>
              </a:rPr>
              <a:t> sasaiste ar Latvijas attīstības plānošanu </a:t>
            </a:r>
            <a:endParaRPr lang="lv-LV" altLang="lv-LV" sz="2300" dirty="0">
              <a:solidFill>
                <a:schemeClr val="tx1">
                  <a:lumMod val="85000"/>
                  <a:lumOff val="15000"/>
                </a:schemeClr>
              </a:solidFill>
              <a:ea typeface="MS PGothic" pitchFamily="34" charset="-128"/>
            </a:endParaRPr>
          </a:p>
        </p:txBody>
      </p:sp>
      <p:sp>
        <p:nvSpPr>
          <p:cNvPr id="12291" name="Text Placeholder 8"/>
          <p:cNvSpPr>
            <a:spLocks noGrp="1"/>
          </p:cNvSpPr>
          <p:nvPr>
            <p:ph type="body" sz="quarter" idx="11"/>
          </p:nvPr>
        </p:nvSpPr>
        <p:spPr>
          <a:xfrm>
            <a:off x="685800" y="5000625"/>
            <a:ext cx="7772400" cy="1323975"/>
          </a:xfrm>
        </p:spPr>
        <p:txBody>
          <a:bodyPr/>
          <a:lstStyle/>
          <a:p>
            <a:pPr algn="r">
              <a:lnSpc>
                <a:spcPct val="80000"/>
              </a:lnSpc>
              <a:defRPr/>
            </a:pPr>
            <a:endParaRPr lang="lv-LV" altLang="lv-LV" sz="1300" dirty="0">
              <a:solidFill>
                <a:schemeClr val="tx1">
                  <a:lumMod val="75000"/>
                  <a:lumOff val="25000"/>
                </a:schemeClr>
              </a:solidFill>
              <a:ea typeface="MS PGothic" panose="020B0600070205080204" pitchFamily="34" charset="-128"/>
            </a:endParaRPr>
          </a:p>
          <a:p>
            <a:pPr algn="r">
              <a:lnSpc>
                <a:spcPct val="80000"/>
              </a:lnSpc>
              <a:defRPr/>
            </a:pPr>
            <a:r>
              <a:rPr lang="lv-LV" altLang="lv-LV" sz="1300" b="1" dirty="0" smtClean="0">
                <a:solidFill>
                  <a:schemeClr val="tx1">
                    <a:lumMod val="75000"/>
                    <a:lumOff val="25000"/>
                  </a:schemeClr>
                </a:solidFill>
                <a:ea typeface="MS PGothic" panose="020B0600070205080204" pitchFamily="34" charset="-128"/>
              </a:rPr>
              <a:t>Saeimas Ilgtspējīgas attīstības </a:t>
            </a:r>
            <a:r>
              <a:rPr lang="lv-LV" altLang="lv-LV" sz="1300" b="1" dirty="0" smtClean="0">
                <a:solidFill>
                  <a:schemeClr val="tx1">
                    <a:lumMod val="75000"/>
                    <a:lumOff val="25000"/>
                  </a:schemeClr>
                </a:solidFill>
                <a:ea typeface="MS PGothic" panose="020B0600070205080204" pitchFamily="34" charset="-128"/>
              </a:rPr>
              <a:t>komisijai</a:t>
            </a:r>
          </a:p>
          <a:p>
            <a:pPr algn="r">
              <a:lnSpc>
                <a:spcPct val="80000"/>
              </a:lnSpc>
              <a:defRPr/>
            </a:pPr>
            <a:endParaRPr lang="lv-LV" altLang="lv-LV" sz="1300" b="1" dirty="0" smtClean="0">
              <a:solidFill>
                <a:schemeClr val="tx1">
                  <a:lumMod val="75000"/>
                  <a:lumOff val="25000"/>
                </a:schemeClr>
              </a:solidFill>
              <a:ea typeface="MS PGothic" panose="020B0600070205080204" pitchFamily="34" charset="-128"/>
            </a:endParaRPr>
          </a:p>
          <a:p>
            <a:pPr algn="r">
              <a:lnSpc>
                <a:spcPct val="80000"/>
              </a:lnSpc>
              <a:defRPr/>
            </a:pPr>
            <a:r>
              <a:rPr lang="lv-LV" altLang="lv-LV" sz="1300" b="1" dirty="0" smtClean="0">
                <a:solidFill>
                  <a:schemeClr val="tx1">
                    <a:lumMod val="75000"/>
                    <a:lumOff val="25000"/>
                  </a:schemeClr>
                </a:solidFill>
                <a:ea typeface="MS PGothic" panose="020B0600070205080204" pitchFamily="34" charset="-128"/>
              </a:rPr>
              <a:t>Māra </a:t>
            </a:r>
            <a:r>
              <a:rPr lang="lv-LV" altLang="lv-LV" sz="1300" b="1" dirty="0" err="1" smtClean="0">
                <a:solidFill>
                  <a:schemeClr val="tx1">
                    <a:lumMod val="75000"/>
                    <a:lumOff val="25000"/>
                  </a:schemeClr>
                </a:solidFill>
                <a:ea typeface="MS PGothic" panose="020B0600070205080204" pitchFamily="34" charset="-128"/>
              </a:rPr>
              <a:t>Sīmane</a:t>
            </a:r>
            <a:r>
              <a:rPr lang="lv-LV" altLang="lv-LV" sz="1300" b="1" dirty="0" smtClean="0">
                <a:solidFill>
                  <a:schemeClr val="tx1">
                    <a:lumMod val="75000"/>
                    <a:lumOff val="25000"/>
                  </a:schemeClr>
                </a:solidFill>
                <a:ea typeface="MS PGothic" panose="020B0600070205080204" pitchFamily="34" charset="-128"/>
              </a:rPr>
              <a:t>, Pēteris </a:t>
            </a:r>
            <a:r>
              <a:rPr lang="lv-LV" altLang="lv-LV" sz="1300" b="1" dirty="0">
                <a:solidFill>
                  <a:schemeClr val="tx1">
                    <a:lumMod val="75000"/>
                    <a:lumOff val="25000"/>
                  </a:schemeClr>
                </a:solidFill>
                <a:ea typeface="MS PGothic" panose="020B0600070205080204" pitchFamily="34" charset="-128"/>
              </a:rPr>
              <a:t>Vilks</a:t>
            </a:r>
            <a:r>
              <a:rPr lang="lv-LV" altLang="lv-LV" sz="1300" b="1" dirty="0" smtClean="0">
                <a:solidFill>
                  <a:schemeClr val="tx1">
                    <a:lumMod val="75000"/>
                    <a:lumOff val="25000"/>
                  </a:schemeClr>
                </a:solidFill>
                <a:ea typeface="MS PGothic" panose="020B0600070205080204" pitchFamily="34" charset="-128"/>
              </a:rPr>
              <a:t>,  </a:t>
            </a:r>
            <a:r>
              <a:rPr lang="lv-LV" altLang="lv-LV" sz="1300" dirty="0" smtClean="0">
                <a:solidFill>
                  <a:schemeClr val="tx1">
                    <a:lumMod val="75000"/>
                    <a:lumOff val="25000"/>
                  </a:schemeClr>
                </a:solidFill>
                <a:ea typeface="MS PGothic" panose="020B0600070205080204" pitchFamily="34" charset="-128"/>
              </a:rPr>
              <a:t>PKC</a:t>
            </a:r>
            <a:endParaRPr lang="lv-LV" altLang="lv-LV" sz="1300" b="1" dirty="0">
              <a:solidFill>
                <a:schemeClr val="tx1">
                  <a:lumMod val="75000"/>
                  <a:lumOff val="25000"/>
                </a:schemeClr>
              </a:solidFill>
              <a:ea typeface="MS PGothic" panose="020B0600070205080204" pitchFamily="34" charset="-128"/>
            </a:endParaRPr>
          </a:p>
          <a:p>
            <a:pPr algn="r">
              <a:lnSpc>
                <a:spcPct val="80000"/>
              </a:lnSpc>
              <a:defRPr/>
            </a:pPr>
            <a:endParaRPr lang="lv-LV" altLang="lv-LV" sz="1300" dirty="0">
              <a:solidFill>
                <a:schemeClr val="tx1">
                  <a:lumMod val="75000"/>
                  <a:lumOff val="25000"/>
                </a:schemeClr>
              </a:solidFill>
              <a:ea typeface="MS PGothic" panose="020B0600070205080204" pitchFamily="34" charset="-128"/>
            </a:endParaRPr>
          </a:p>
          <a:p>
            <a:pPr algn="r">
              <a:lnSpc>
                <a:spcPct val="80000"/>
              </a:lnSpc>
              <a:defRPr/>
            </a:pPr>
            <a:r>
              <a:rPr lang="lv-LV" altLang="lv-LV" sz="1300" dirty="0" smtClean="0">
                <a:solidFill>
                  <a:schemeClr val="tx1">
                    <a:lumMod val="75000"/>
                    <a:lumOff val="25000"/>
                  </a:schemeClr>
                </a:solidFill>
                <a:ea typeface="MS PGothic" panose="020B0600070205080204" pitchFamily="34" charset="-128"/>
              </a:rPr>
              <a:t>2017.06.13.</a:t>
            </a:r>
            <a:endParaRPr lang="lv-LV" altLang="lv-LV" sz="1300" dirty="0">
              <a:solidFill>
                <a:schemeClr val="tx1">
                  <a:lumMod val="75000"/>
                  <a:lumOff val="25000"/>
                </a:schemeClr>
              </a:solidFill>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181545" y="2945587"/>
          <a:ext cx="5349411" cy="739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itle 1"/>
          <p:cNvSpPr>
            <a:spLocks noGrp="1"/>
          </p:cNvSpPr>
          <p:nvPr>
            <p:ph type="title"/>
          </p:nvPr>
        </p:nvSpPr>
        <p:spPr>
          <a:xfrm>
            <a:off x="2590800" y="476250"/>
            <a:ext cx="6096000" cy="1036638"/>
          </a:xfrm>
        </p:spPr>
        <p:txBody>
          <a:bodyPr>
            <a:normAutofit fontScale="90000"/>
          </a:bodyPr>
          <a:lstStyle/>
          <a:p>
            <a:pPr>
              <a:defRPr/>
            </a:pPr>
            <a:r>
              <a:rPr lang="lv-LV" altLang="lv-LV" dirty="0">
                <a:solidFill>
                  <a:srgbClr val="404040"/>
                </a:solidFill>
                <a:ea typeface="MS PGothic" pitchFamily="34" charset="-128"/>
              </a:rPr>
              <a:t>Kā IAM iekļaus Latvijas politikas </a:t>
            </a:r>
            <a:r>
              <a:rPr lang="lv-LV" altLang="lv-LV" dirty="0" smtClean="0">
                <a:solidFill>
                  <a:srgbClr val="404040"/>
                </a:solidFill>
                <a:ea typeface="MS PGothic" pitchFamily="34" charset="-128"/>
              </a:rPr>
              <a:t>plānošanā</a:t>
            </a:r>
            <a:r>
              <a:rPr lang="lv-LV" altLang="lv-LV" dirty="0">
                <a:solidFill>
                  <a:srgbClr val="404040"/>
                </a:solidFill>
                <a:ea typeface="MS PGothic" pitchFamily="34" charset="-128"/>
              </a:rPr>
              <a:t/>
            </a:r>
            <a:br>
              <a:rPr lang="lv-LV" altLang="lv-LV" dirty="0">
                <a:solidFill>
                  <a:srgbClr val="404040"/>
                </a:solidFill>
                <a:ea typeface="MS PGothic" pitchFamily="34" charset="-128"/>
              </a:rPr>
            </a:br>
            <a:r>
              <a:rPr lang="lv-LV" altLang="lv-LV" dirty="0">
                <a:solidFill>
                  <a:srgbClr val="404040"/>
                </a:solidFill>
                <a:ea typeface="MS PGothic" pitchFamily="34" charset="-128"/>
              </a:rPr>
              <a:t/>
            </a:r>
            <a:br>
              <a:rPr lang="lv-LV" altLang="lv-LV" dirty="0">
                <a:solidFill>
                  <a:srgbClr val="404040"/>
                </a:solidFill>
                <a:ea typeface="MS PGothic" pitchFamily="34" charset="-128"/>
              </a:rPr>
            </a:br>
            <a:endParaRPr lang="lv-LV" altLang="lv-LV" dirty="0">
              <a:solidFill>
                <a:srgbClr val="404040"/>
              </a:solidFill>
              <a:ea typeface="MS PGothic" pitchFamily="34" charset="-128"/>
            </a:endParaRPr>
          </a:p>
        </p:txBody>
      </p:sp>
      <p:graphicFrame>
        <p:nvGraphicFramePr>
          <p:cNvPr id="2" name="Diagram 1"/>
          <p:cNvGraphicFramePr/>
          <p:nvPr/>
        </p:nvGraphicFramePr>
        <p:xfrm>
          <a:off x="3542428" y="3432478"/>
          <a:ext cx="3544799" cy="2280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 name="Diagram 2"/>
          <p:cNvGraphicFramePr/>
          <p:nvPr/>
        </p:nvGraphicFramePr>
        <p:xfrm>
          <a:off x="-87332" y="4667910"/>
          <a:ext cx="4537753" cy="20910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nvGraphicFramePr>
        <p:xfrm>
          <a:off x="1445229" y="1863990"/>
          <a:ext cx="6822041" cy="13900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TextBox 7"/>
          <p:cNvSpPr txBox="1"/>
          <p:nvPr/>
        </p:nvSpPr>
        <p:spPr>
          <a:xfrm>
            <a:off x="3541713" y="1703388"/>
            <a:ext cx="2628900" cy="461962"/>
          </a:xfrm>
          <a:prstGeom prst="rect">
            <a:avLst/>
          </a:prstGeom>
          <a:noFill/>
        </p:spPr>
        <p:txBody>
          <a:bodyPr wrap="none">
            <a:spAutoFit/>
          </a:bodyPr>
          <a:lstStyle/>
          <a:p>
            <a:pPr>
              <a:defRPr/>
            </a:pPr>
            <a:r>
              <a:rPr lang="lv-LV" sz="2400" b="1"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LATVIJA 2030</a:t>
            </a:r>
          </a:p>
        </p:txBody>
      </p:sp>
      <p:sp>
        <p:nvSpPr>
          <p:cNvPr id="35848" name="Slide Number Placeholder 5"/>
          <p:cNvSpPr>
            <a:spLocks noGrp="1"/>
          </p:cNvSpPr>
          <p:nvPr>
            <p:ph type="sldNum" sz="quarter" idx="13"/>
          </p:nvPr>
        </p:nvSpPr>
        <p:spPr bwMode="auto">
          <a:xfrm>
            <a:off x="8413750" y="6324600"/>
            <a:ext cx="42545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lv-LV"/>
              <a:t>11</a:t>
            </a:r>
            <a:endParaRPr lang="en-US" altLang="lv-LV"/>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86088" y="381000"/>
            <a:ext cx="6096000" cy="1036638"/>
          </a:xfrm>
        </p:spPr>
        <p:txBody>
          <a:bodyPr>
            <a:normAutofit fontScale="90000"/>
          </a:bodyPr>
          <a:lstStyle/>
          <a:p>
            <a:pPr>
              <a:defRPr/>
            </a:pPr>
            <a:r>
              <a:rPr lang="lv-LV" altLang="lv-LV" sz="2200" smtClean="0">
                <a:solidFill>
                  <a:srgbClr val="262626"/>
                </a:solidFill>
                <a:ea typeface="MS PGothic" panose="020B0600070205080204" pitchFamily="34" charset="-128"/>
              </a:rPr>
              <a:t>IAM «kartējums»</a:t>
            </a:r>
            <a:r>
              <a:rPr lang="lv-LV" altLang="lv-LV" sz="2200" smtClean="0">
                <a:solidFill>
                  <a:srgbClr val="82695E"/>
                </a:solidFill>
                <a:ea typeface="MS PGothic" panose="020B0600070205080204" pitchFamily="34" charset="-128"/>
              </a:rPr>
              <a:t> </a:t>
            </a:r>
            <a:br>
              <a:rPr lang="lv-LV" altLang="lv-LV" sz="2200" smtClean="0">
                <a:solidFill>
                  <a:srgbClr val="82695E"/>
                </a:solidFill>
                <a:ea typeface="MS PGothic" panose="020B0600070205080204" pitchFamily="34" charset="-128"/>
              </a:rPr>
            </a:br>
            <a:r>
              <a:rPr lang="lv-LV" altLang="lv-LV" sz="2200" smtClean="0">
                <a:solidFill>
                  <a:srgbClr val="82695E"/>
                </a:solidFill>
                <a:ea typeface="MS PGothic" panose="020B0600070205080204" pitchFamily="34" charset="-128"/>
              </a:rPr>
              <a:t>Publiski pieejams rīks politikas analīzei</a:t>
            </a:r>
            <a:endParaRPr lang="lv-LV" altLang="lv-LV" sz="2200" smtClean="0">
              <a:solidFill>
                <a:srgbClr val="262626"/>
              </a:solidFill>
              <a:ea typeface="MS PGothic" panose="020B0600070205080204" pitchFamily="34" charset="-128"/>
            </a:endParaRPr>
          </a:p>
        </p:txBody>
      </p:sp>
      <p:sp>
        <p:nvSpPr>
          <p:cNvPr id="39939" name="Slide Number Placeholder 5"/>
          <p:cNvSpPr>
            <a:spLocks noGrp="1"/>
          </p:cNvSpPr>
          <p:nvPr>
            <p:ph type="sldNum" sz="quarter" idx="13"/>
          </p:nvPr>
        </p:nvSpPr>
        <p:spPr bwMode="auto">
          <a:xfrm>
            <a:off x="8258175" y="6324600"/>
            <a:ext cx="5810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71AE3B-BC72-4080-8754-F79EF071B0A5}" type="slidenum">
              <a:rPr lang="en-US" altLang="lv-LV"/>
              <a:pPr/>
              <a:t>11</a:t>
            </a:fld>
            <a:endParaRPr lang="en-US" altLang="lv-LV"/>
          </a:p>
        </p:txBody>
      </p:sp>
      <p:pic>
        <p:nvPicPr>
          <p:cNvPr id="399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3100388"/>
            <a:ext cx="1143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4713288"/>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00" y="4322763"/>
            <a:ext cx="7604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4959350"/>
            <a:ext cx="374650" cy="14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288" y="5584825"/>
            <a:ext cx="7032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8175" y="5780088"/>
            <a:ext cx="552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0388" y="4929188"/>
            <a:ext cx="523875" cy="153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6125" y="5529263"/>
            <a:ext cx="4159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1713" y="1417638"/>
            <a:ext cx="4603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5"/>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525" y="1757363"/>
            <a:ext cx="2087563"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5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1863" y="5357813"/>
            <a:ext cx="576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2"/>
          <p:cNvPicPr>
            <a:picLocks noGrp="1" noChangeAspect="1" noChangeArrowheads="1"/>
          </p:cNvPicPr>
          <p:nvPr>
            <p:ph idx="1"/>
          </p:nvPr>
        </p:nvPicPr>
        <p:blipFill>
          <a:blip r:embed="rId14">
            <a:extLst>
              <a:ext uri="{28A0092B-C50C-407E-A947-70E740481C1C}">
                <a14:useLocalDpi xmlns:a14="http://schemas.microsoft.com/office/drawing/2010/main" val="0"/>
              </a:ext>
            </a:extLst>
          </a:blip>
          <a:srcRect/>
          <a:stretch>
            <a:fillRect/>
          </a:stretch>
        </p:blipFill>
        <p:spPr>
          <a:xfrm>
            <a:off x="3933825" y="2152650"/>
            <a:ext cx="4424363" cy="3086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52" name="Rectangle 1"/>
          <p:cNvSpPr>
            <a:spLocks noChangeArrowheads="1"/>
          </p:cNvSpPr>
          <p:nvPr/>
        </p:nvSpPr>
        <p:spPr bwMode="auto">
          <a:xfrm>
            <a:off x="1306513" y="6469063"/>
            <a:ext cx="731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lv-LV" sz="1200" u="sng">
                <a:hlinkClick r:id="rId15"/>
              </a:rPr>
              <a:t>http://www.pkc.gov.lv/lv/valsts-attistibas-planosana/ano-ilgtspejigas-attistibas-merki/iam-kartejums</a:t>
            </a:r>
            <a:r>
              <a:rPr lang="lv-LV" altLang="lv-LV" sz="12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r="6511"/>
          <a:stretch>
            <a:fillRect/>
          </a:stretch>
        </p:blipFill>
        <p:spPr bwMode="auto">
          <a:xfrm>
            <a:off x="257175" y="1619250"/>
            <a:ext cx="201295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itle 1"/>
          <p:cNvSpPr>
            <a:spLocks noGrp="1"/>
          </p:cNvSpPr>
          <p:nvPr>
            <p:ph type="title"/>
          </p:nvPr>
        </p:nvSpPr>
        <p:spPr>
          <a:xfrm>
            <a:off x="2590800" y="381000"/>
            <a:ext cx="6096000" cy="815975"/>
          </a:xfrm>
        </p:spPr>
        <p:txBody>
          <a:bodyPr>
            <a:noAutofit/>
          </a:bodyPr>
          <a:lstStyle/>
          <a:p>
            <a:pPr>
              <a:defRPr/>
            </a:pPr>
            <a:r>
              <a:rPr lang="lv-LV" altLang="lv-LV" dirty="0" smtClean="0">
                <a:solidFill>
                  <a:schemeClr val="tx1">
                    <a:lumMod val="85000"/>
                    <a:lumOff val="15000"/>
                  </a:schemeClr>
                </a:solidFill>
                <a:ea typeface="MS PGothic" panose="020B0600070205080204" pitchFamily="34" charset="-128"/>
              </a:rPr>
              <a:t>IAM kartējums </a:t>
            </a:r>
            <a:br>
              <a:rPr lang="lv-LV" altLang="lv-LV" dirty="0" smtClean="0">
                <a:solidFill>
                  <a:schemeClr val="tx1">
                    <a:lumMod val="85000"/>
                    <a:lumOff val="15000"/>
                  </a:schemeClr>
                </a:solidFill>
                <a:ea typeface="MS PGothic" panose="020B0600070205080204" pitchFamily="34" charset="-128"/>
              </a:rPr>
            </a:br>
            <a:r>
              <a:rPr lang="lv-LV" altLang="lv-LV" sz="2000" dirty="0">
                <a:solidFill>
                  <a:schemeClr val="bg1">
                    <a:lumMod val="65000"/>
                  </a:schemeClr>
                </a:solidFill>
                <a:ea typeface="MS PGothic" panose="020B0600070205080204" pitchFamily="34" charset="-128"/>
              </a:rPr>
              <a:t>P</a:t>
            </a:r>
            <a:r>
              <a:rPr lang="lv-LV" altLang="lv-LV" sz="2000" dirty="0" smtClean="0">
                <a:solidFill>
                  <a:schemeClr val="bg1">
                    <a:lumMod val="65000"/>
                  </a:schemeClr>
                </a:solidFill>
                <a:ea typeface="MS PGothic" panose="020B0600070205080204" pitchFamily="34" charset="-128"/>
              </a:rPr>
              <a:t>arametri 169 apakšmērķiem</a:t>
            </a:r>
          </a:p>
        </p:txBody>
      </p:sp>
      <p:sp>
        <p:nvSpPr>
          <p:cNvPr id="25604" name="Content Placeholder 2"/>
          <p:cNvSpPr>
            <a:spLocks noGrp="1"/>
          </p:cNvSpPr>
          <p:nvPr>
            <p:ph idx="1"/>
          </p:nvPr>
        </p:nvSpPr>
        <p:spPr>
          <a:xfrm>
            <a:off x="2268538" y="1773238"/>
            <a:ext cx="6634162" cy="4319587"/>
          </a:xfrm>
        </p:spPr>
        <p:txBody>
          <a:bodyPr>
            <a:noAutofit/>
          </a:bodyPr>
          <a:lstStyle/>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Apakšmērķis </a:t>
            </a:r>
            <a:r>
              <a:rPr lang="lv-LV" altLang="lv-LV" sz="1800" b="1" dirty="0">
                <a:solidFill>
                  <a:schemeClr val="tx1">
                    <a:lumMod val="85000"/>
                    <a:lumOff val="15000"/>
                  </a:schemeClr>
                </a:solidFill>
                <a:ea typeface="MS PGothic" pitchFamily="34" charset="-128"/>
              </a:rPr>
              <a:t>– ANO </a:t>
            </a:r>
            <a:r>
              <a:rPr lang="lv-LV" altLang="lv-LV" sz="1800" b="1" dirty="0" smtClean="0">
                <a:solidFill>
                  <a:schemeClr val="tx1">
                    <a:lumMod val="85000"/>
                    <a:lumOff val="15000"/>
                  </a:schemeClr>
                </a:solidFill>
                <a:ea typeface="MS PGothic" pitchFamily="34" charset="-128"/>
              </a:rPr>
              <a:t>formulējums</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Attiecas</a:t>
            </a:r>
            <a:r>
              <a:rPr lang="lv-LV" altLang="lv-LV" sz="1800" b="1" dirty="0">
                <a:solidFill>
                  <a:schemeClr val="tx1">
                    <a:lumMod val="85000"/>
                    <a:lumOff val="15000"/>
                  </a:schemeClr>
                </a:solidFill>
                <a:ea typeface="MS PGothic" pitchFamily="34" charset="-128"/>
              </a:rPr>
              <a:t>, neattiecas </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Attiecas uz: </a:t>
            </a:r>
            <a:r>
              <a:rPr lang="lv-LV" altLang="lv-LV" sz="1800" b="1" dirty="0">
                <a:solidFill>
                  <a:schemeClr val="tx1">
                    <a:lumMod val="85000"/>
                    <a:lumOff val="15000"/>
                  </a:schemeClr>
                </a:solidFill>
                <a:ea typeface="MS PGothic" pitchFamily="34" charset="-128"/>
              </a:rPr>
              <a:t>Latviju, attīstības sadarbību, cita veida darbību</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Atbildīgās, līdzatbildīgās institūcijas</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Latvija 2030 rādītāji</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NAP2020 rādītāji</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Politikas plānošanas dokumenti</a:t>
            </a:r>
          </a:p>
          <a:p>
            <a:pPr marL="285750" indent="-285750">
              <a:spcBef>
                <a:spcPts val="600"/>
              </a:spcBef>
              <a:spcAft>
                <a:spcPts val="1200"/>
              </a:spcAft>
              <a:buFont typeface="Wingdings" panose="05000000000000000000" pitchFamily="2" charset="2"/>
              <a:buChar char="ü"/>
              <a:defRPr/>
            </a:pPr>
            <a:r>
              <a:rPr lang="lv-LV" altLang="lv-LV" sz="1800" b="1" dirty="0" smtClean="0">
                <a:solidFill>
                  <a:schemeClr val="tx1">
                    <a:lumMod val="85000"/>
                    <a:lumOff val="15000"/>
                  </a:schemeClr>
                </a:solidFill>
                <a:ea typeface="MS PGothic" pitchFamily="34" charset="-128"/>
              </a:rPr>
              <a:t>Politikas plānošanas mērķi, rezultāti, rezultatīvie rādītāji</a:t>
            </a:r>
          </a:p>
        </p:txBody>
      </p:sp>
      <p:sp>
        <p:nvSpPr>
          <p:cNvPr id="25605" name="Text Placeholder 4"/>
          <p:cNvSpPr>
            <a:spLocks noGrp="1"/>
          </p:cNvSpPr>
          <p:nvPr>
            <p:ph type="body" sz="quarter" idx="10"/>
          </p:nvPr>
        </p:nvSpPr>
        <p:spPr>
          <a:xfrm>
            <a:off x="344488" y="6477000"/>
            <a:ext cx="4908550" cy="315913"/>
          </a:xfrm>
        </p:spPr>
        <p:txBody>
          <a:bodyPr>
            <a:normAutofit fontScale="92500"/>
          </a:bodyPr>
          <a:lstStyle/>
          <a:p>
            <a:pPr>
              <a:lnSpc>
                <a:spcPct val="90000"/>
              </a:lnSpc>
              <a:buFont typeface="Arial" charset="0"/>
              <a:buNone/>
              <a:defRPr/>
            </a:pPr>
            <a:r>
              <a:rPr lang="lv-LV" altLang="lv-LV" sz="1500" dirty="0" smtClean="0">
                <a:solidFill>
                  <a:srgbClr val="262626"/>
                </a:solidFill>
                <a:ea typeface="MS PGothic" pitchFamily="34" charset="-128"/>
              </a:rPr>
              <a:t>Rezultatīvie rādītāji ir IAM «kartējuma» mugurkauls </a:t>
            </a:r>
          </a:p>
        </p:txBody>
      </p:sp>
      <p:sp>
        <p:nvSpPr>
          <p:cNvPr id="41990" name="Slide Number Placeholder 5"/>
          <p:cNvSpPr>
            <a:spLocks noGrp="1"/>
          </p:cNvSpPr>
          <p:nvPr>
            <p:ph type="sldNum" sz="quarter" idx="13"/>
          </p:nvPr>
        </p:nvSpPr>
        <p:spPr bwMode="auto">
          <a:xfrm>
            <a:off x="8248650" y="6324600"/>
            <a:ext cx="59055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BE60268-9C8F-4294-A96D-BDB80FA54290}" type="slidenum">
              <a:rPr lang="en-US" altLang="lv-LV"/>
              <a:pPr/>
              <a:t>12</a:t>
            </a:fld>
            <a:endParaRPr lang="en-US" altLang="lv-LV"/>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noAutofit/>
          </a:bodyPr>
          <a:lstStyle/>
          <a:p>
            <a:pPr>
              <a:spcAft>
                <a:spcPts val="300"/>
              </a:spcAft>
              <a:defRPr/>
            </a:pPr>
            <a:r>
              <a:rPr lang="lv-LV" altLang="lv-LV" dirty="0" smtClean="0">
                <a:solidFill>
                  <a:schemeClr val="tx1">
                    <a:lumMod val="85000"/>
                    <a:lumOff val="15000"/>
                  </a:schemeClr>
                </a:solidFill>
                <a:ea typeface="MS PGothic" pitchFamily="34" charset="-128"/>
              </a:rPr>
              <a:t>P</a:t>
            </a:r>
            <a:r>
              <a:rPr lang="lv-LV" altLang="lv-LV" dirty="0" smtClean="0">
                <a:solidFill>
                  <a:schemeClr val="tx1">
                    <a:lumMod val="85000"/>
                    <a:lumOff val="15000"/>
                  </a:schemeClr>
                </a:solidFill>
                <a:ea typeface="MS PGothic" pitchFamily="34" charset="-128"/>
              </a:rPr>
              <a:t>olitiku rādītāji</a:t>
            </a:r>
            <a:r>
              <a:rPr lang="lv-LV" altLang="lv-LV" dirty="0" smtClean="0">
                <a:solidFill>
                  <a:schemeClr val="tx1">
                    <a:lumMod val="85000"/>
                    <a:lumOff val="15000"/>
                  </a:schemeClr>
                </a:solidFill>
                <a:ea typeface="MS PGothic" pitchFamily="34" charset="-128"/>
              </a:rPr>
              <a:t/>
            </a:r>
            <a:br>
              <a:rPr lang="lv-LV" altLang="lv-LV" dirty="0" smtClean="0">
                <a:solidFill>
                  <a:schemeClr val="tx1">
                    <a:lumMod val="85000"/>
                    <a:lumOff val="15000"/>
                  </a:schemeClr>
                </a:solidFill>
                <a:ea typeface="MS PGothic" pitchFamily="34" charset="-128"/>
              </a:rPr>
            </a:br>
            <a:endParaRPr lang="lv-LV" dirty="0">
              <a:solidFill>
                <a:schemeClr val="tx1">
                  <a:lumMod val="85000"/>
                  <a:lumOff val="15000"/>
                </a:schemeClr>
              </a:solidFill>
            </a:endParaRPr>
          </a:p>
        </p:txBody>
      </p:sp>
      <p:sp>
        <p:nvSpPr>
          <p:cNvPr id="48131" name="Content Placeholder 2"/>
          <p:cNvSpPr>
            <a:spLocks noGrp="1"/>
          </p:cNvSpPr>
          <p:nvPr>
            <p:ph idx="1"/>
          </p:nvPr>
        </p:nvSpPr>
        <p:spPr>
          <a:xfrm>
            <a:off x="2555875" y="2205038"/>
            <a:ext cx="6408738" cy="3921125"/>
          </a:xfrm>
        </p:spPr>
        <p:txBody>
          <a:bodyPr/>
          <a:lstStyle/>
          <a:p>
            <a:pPr>
              <a:spcAft>
                <a:spcPts val="600"/>
              </a:spcAft>
            </a:pPr>
            <a:r>
              <a:rPr lang="lv-LV" altLang="lv-LV" smtClean="0">
                <a:solidFill>
                  <a:srgbClr val="262626"/>
                </a:solidFill>
                <a:ea typeface="MS PGothic" panose="020B0600070205080204" pitchFamily="34" charset="-128"/>
              </a:rPr>
              <a:t>Latvija 2030 un NAP2020 jau īsteno</a:t>
            </a:r>
          </a:p>
          <a:p>
            <a:pPr>
              <a:spcAft>
                <a:spcPts val="600"/>
              </a:spcAft>
            </a:pPr>
            <a:r>
              <a:rPr lang="lv-LV" altLang="lv-LV" b="1" smtClean="0">
                <a:solidFill>
                  <a:srgbClr val="262626"/>
                </a:solidFill>
                <a:ea typeface="MS PGothic" panose="020B0600070205080204" pitchFamily="34" charset="-128"/>
              </a:rPr>
              <a:t>43 Latvijai aktuālus IAM apakšmērķus</a:t>
            </a:r>
          </a:p>
          <a:p>
            <a:pPr>
              <a:spcAft>
                <a:spcPts val="600"/>
              </a:spcAft>
            </a:pPr>
            <a:endParaRPr lang="lv-LV" altLang="lv-LV" b="1" smtClean="0">
              <a:solidFill>
                <a:srgbClr val="262626"/>
              </a:solidFill>
              <a:ea typeface="MS PGothic" panose="020B0600070205080204" pitchFamily="34" charset="-128"/>
            </a:endParaRPr>
          </a:p>
          <a:p>
            <a:pPr>
              <a:spcAft>
                <a:spcPts val="600"/>
              </a:spcAft>
            </a:pPr>
            <a:r>
              <a:rPr lang="lv-LV" altLang="lv-LV" smtClean="0">
                <a:solidFill>
                  <a:srgbClr val="262626"/>
                </a:solidFill>
                <a:ea typeface="MS PGothic" panose="020B0600070205080204" pitchFamily="34" charset="-128"/>
              </a:rPr>
              <a:t>Nozaru politiku plānošanas dokumenti jau īsteno</a:t>
            </a:r>
          </a:p>
          <a:p>
            <a:pPr>
              <a:spcAft>
                <a:spcPts val="600"/>
              </a:spcAft>
            </a:pPr>
            <a:r>
              <a:rPr lang="lv-LV" altLang="lv-LV" b="1" smtClean="0">
                <a:solidFill>
                  <a:srgbClr val="262626"/>
                </a:solidFill>
                <a:ea typeface="MS PGothic" panose="020B0600070205080204" pitchFamily="34" charset="-128"/>
              </a:rPr>
              <a:t>113 Latvijai aktuālus IAM apakšmērķus</a:t>
            </a:r>
          </a:p>
          <a:p>
            <a:pPr>
              <a:spcAft>
                <a:spcPts val="600"/>
              </a:spcAft>
            </a:pPr>
            <a:endParaRPr lang="lv-LV" altLang="lv-LV" b="1" smtClean="0">
              <a:solidFill>
                <a:srgbClr val="262626"/>
              </a:solidFill>
              <a:ea typeface="MS PGothic" panose="020B0600070205080204" pitchFamily="34" charset="-128"/>
            </a:endParaRPr>
          </a:p>
          <a:p>
            <a:pPr>
              <a:spcAft>
                <a:spcPts val="600"/>
              </a:spcAft>
            </a:pPr>
            <a:endParaRPr lang="lv-LV" altLang="lv-LV" b="1" smtClean="0">
              <a:solidFill>
                <a:srgbClr val="262626"/>
              </a:solidFill>
              <a:ea typeface="MS PGothic" panose="020B0600070205080204" pitchFamily="34" charset="-128"/>
            </a:endParaRPr>
          </a:p>
        </p:txBody>
      </p:sp>
      <p:sp>
        <p:nvSpPr>
          <p:cNvPr id="48132" name="Text Placeholder 3"/>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48133" name="Text Placeholder 4"/>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48134" name="Slide Number Placeholder 5"/>
          <p:cNvSpPr>
            <a:spLocks noGrp="1"/>
          </p:cNvSpPr>
          <p:nvPr>
            <p:ph type="sldNum" sz="quarter" idx="13"/>
          </p:nvPr>
        </p:nvSpPr>
        <p:spPr bwMode="auto">
          <a:xfrm>
            <a:off x="8459788" y="6324600"/>
            <a:ext cx="379412" cy="34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D9B1C5-8C1D-4F88-AC73-E77C9FDC529D}" type="slidenum">
              <a:rPr lang="en-US" altLang="lv-LV"/>
              <a:pPr/>
              <a:t>13</a:t>
            </a:fld>
            <a:endParaRPr lang="en-US" altLang="lv-LV"/>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096000" cy="1036638"/>
          </a:xfrm>
        </p:spPr>
        <p:txBody>
          <a:bodyPr>
            <a:noAutofit/>
          </a:bodyPr>
          <a:lstStyle/>
          <a:p>
            <a:pPr>
              <a:defRPr/>
            </a:pPr>
            <a:r>
              <a:rPr lang="lv-LV" altLang="lv-LV" dirty="0" smtClean="0">
                <a:solidFill>
                  <a:schemeClr val="tx1">
                    <a:lumMod val="85000"/>
                    <a:lumOff val="15000"/>
                  </a:schemeClr>
                </a:solidFill>
                <a:ea typeface="MS PGothic" pitchFamily="34" charset="-128"/>
              </a:rPr>
              <a:t>Attiecas uz </a:t>
            </a:r>
            <a:r>
              <a:rPr lang="lv-LV" altLang="lv-LV" dirty="0" smtClean="0">
                <a:solidFill>
                  <a:schemeClr val="tx1">
                    <a:lumMod val="85000"/>
                    <a:lumOff val="15000"/>
                  </a:schemeClr>
                </a:solidFill>
                <a:ea typeface="MS PGothic" pitchFamily="34" charset="-128"/>
              </a:rPr>
              <a:t>iekšpolitiku</a:t>
            </a:r>
            <a:r>
              <a:rPr lang="lv-LV" altLang="lv-LV" dirty="0" smtClean="0">
                <a:solidFill>
                  <a:schemeClr val="tx1">
                    <a:lumMod val="85000"/>
                    <a:lumOff val="15000"/>
                  </a:schemeClr>
                </a:solidFill>
                <a:ea typeface="MS PGothic" pitchFamily="34" charset="-128"/>
              </a:rPr>
              <a:t>, </a:t>
            </a:r>
            <a:r>
              <a:rPr lang="lv-LV" altLang="lv-LV" dirty="0" smtClean="0">
                <a:solidFill>
                  <a:schemeClr val="tx1">
                    <a:lumMod val="85000"/>
                    <a:lumOff val="15000"/>
                  </a:schemeClr>
                </a:solidFill>
                <a:ea typeface="MS PGothic" pitchFamily="34" charset="-128"/>
              </a:rPr>
              <a:t>attīstības sadarbību vai </a:t>
            </a:r>
            <a:r>
              <a:rPr lang="lv-LV" altLang="lv-LV" dirty="0">
                <a:solidFill>
                  <a:schemeClr val="tx1">
                    <a:lumMod val="85000"/>
                    <a:lumOff val="15000"/>
                  </a:schemeClr>
                </a:solidFill>
                <a:ea typeface="MS PGothic" pitchFamily="34" charset="-128"/>
              </a:rPr>
              <a:t>cita veida </a:t>
            </a:r>
            <a:r>
              <a:rPr lang="lv-LV" altLang="lv-LV" dirty="0" smtClean="0">
                <a:solidFill>
                  <a:schemeClr val="tx1">
                    <a:lumMod val="85000"/>
                    <a:lumOff val="15000"/>
                  </a:schemeClr>
                </a:solidFill>
                <a:ea typeface="MS PGothic" pitchFamily="34" charset="-128"/>
              </a:rPr>
              <a:t>politiku, kurā Latvija līdzdarbojas </a:t>
            </a:r>
            <a:r>
              <a:rPr lang="lv-LV" altLang="lv-LV" dirty="0">
                <a:solidFill>
                  <a:schemeClr val="tx1">
                    <a:lumMod val="85000"/>
                    <a:lumOff val="15000"/>
                  </a:schemeClr>
                </a:solidFill>
                <a:ea typeface="MS PGothic" pitchFamily="34" charset="-128"/>
              </a:rPr>
              <a:t/>
            </a:r>
            <a:br>
              <a:rPr lang="lv-LV" altLang="lv-LV" dirty="0">
                <a:solidFill>
                  <a:schemeClr val="tx1">
                    <a:lumMod val="85000"/>
                    <a:lumOff val="15000"/>
                  </a:schemeClr>
                </a:solidFill>
                <a:ea typeface="MS PGothic" pitchFamily="34" charset="-128"/>
              </a:rPr>
            </a:br>
            <a:r>
              <a:rPr lang="lv-LV" altLang="en-US" dirty="0" smtClean="0">
                <a:solidFill>
                  <a:schemeClr val="tx1">
                    <a:lumMod val="85000"/>
                    <a:lumOff val="15000"/>
                  </a:schemeClr>
                </a:solidFill>
                <a:ea typeface="MS PGothic" panose="020B0600070205080204" pitchFamily="34" charset="-128"/>
              </a:rPr>
              <a:t/>
            </a:r>
            <a:br>
              <a:rPr lang="lv-LV" altLang="en-US" dirty="0" smtClean="0">
                <a:solidFill>
                  <a:schemeClr val="tx1">
                    <a:lumMod val="85000"/>
                    <a:lumOff val="15000"/>
                  </a:schemeClr>
                </a:solidFill>
                <a:ea typeface="MS PGothic" panose="020B0600070205080204" pitchFamily="34" charset="-128"/>
              </a:rPr>
            </a:br>
            <a:r>
              <a:rPr lang="lv-LV" altLang="en-US" dirty="0" smtClean="0">
                <a:solidFill>
                  <a:schemeClr val="tx1">
                    <a:lumMod val="85000"/>
                    <a:lumOff val="15000"/>
                  </a:schemeClr>
                </a:solidFill>
                <a:ea typeface="MS PGothic" panose="020B0600070205080204" pitchFamily="34" charset="-128"/>
              </a:rPr>
              <a:t/>
            </a:r>
            <a:br>
              <a:rPr lang="lv-LV" altLang="en-US" dirty="0" smtClean="0">
                <a:solidFill>
                  <a:schemeClr val="tx1">
                    <a:lumMod val="85000"/>
                    <a:lumOff val="15000"/>
                  </a:schemeClr>
                </a:solidFill>
                <a:ea typeface="MS PGothic" panose="020B0600070205080204" pitchFamily="34" charset="-128"/>
              </a:rPr>
            </a:br>
            <a:endParaRPr lang="lv-LV" altLang="en-US" dirty="0" smtClean="0">
              <a:solidFill>
                <a:schemeClr val="tx1">
                  <a:lumMod val="85000"/>
                  <a:lumOff val="15000"/>
                </a:schemeClr>
              </a:solidFill>
              <a:ea typeface="MS PGothic" panose="020B0600070205080204" pitchFamily="34" charset="-128"/>
            </a:endParaRPr>
          </a:p>
        </p:txBody>
      </p:sp>
      <p:graphicFrame>
        <p:nvGraphicFramePr>
          <p:cNvPr id="46083" name="Content Placeholder 4"/>
          <p:cNvGraphicFramePr>
            <a:graphicFrameLocks noGrp="1"/>
          </p:cNvGraphicFramePr>
          <p:nvPr>
            <p:ph idx="1"/>
          </p:nvPr>
        </p:nvGraphicFramePr>
        <p:xfrm>
          <a:off x="2555875" y="1844675"/>
          <a:ext cx="6054725" cy="4371975"/>
        </p:xfrm>
        <a:graphic>
          <a:graphicData uri="http://schemas.openxmlformats.org/presentationml/2006/ole">
            <mc:AlternateContent xmlns:mc="http://schemas.openxmlformats.org/markup-compatibility/2006">
              <mc:Choice xmlns:v="urn:schemas-microsoft-com:vml" Requires="v">
                <p:oleObj spid="_x0000_s46096" name="Chart" r:id="rId3" imgW="6206266" imgH="4480948" progId="Excel.Chart.8">
                  <p:embed/>
                </p:oleObj>
              </mc:Choice>
              <mc:Fallback>
                <p:oleObj name="Chart" r:id="rId3" imgW="6206266" imgH="4480948"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844675"/>
                        <a:ext cx="60547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4" name="Text Placeholder 3"/>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46085" name="Text Placeholder 4"/>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46086" name="Slide Number Placeholder 5"/>
          <p:cNvSpPr>
            <a:spLocks noGrp="1"/>
          </p:cNvSpPr>
          <p:nvPr>
            <p:ph type="sldNum" sz="quarter" idx="13"/>
          </p:nvPr>
        </p:nvSpPr>
        <p:spPr bwMode="auto">
          <a:xfrm>
            <a:off x="8362950" y="6324600"/>
            <a:ext cx="523875" cy="319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77A6E3-84D9-4103-8E53-E7F2E96BFA7C}" type="slidenum">
              <a:rPr lang="en-US" altLang="lv-LV"/>
              <a:pPr/>
              <a:t>14</a:t>
            </a:fld>
            <a:endParaRPr lang="en-US" altLang="lv-LV"/>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875" y="381000"/>
            <a:ext cx="6408738" cy="1036638"/>
          </a:xfrm>
        </p:spPr>
        <p:txBody>
          <a:bodyPr>
            <a:noAutofit/>
          </a:bodyPr>
          <a:lstStyle/>
          <a:p>
            <a:pPr>
              <a:defRPr/>
            </a:pPr>
            <a:r>
              <a:rPr lang="lv-LV" altLang="lv-LV" dirty="0" smtClean="0">
                <a:solidFill>
                  <a:schemeClr val="tx1">
                    <a:lumMod val="85000"/>
                    <a:lumOff val="15000"/>
                  </a:schemeClr>
                </a:solidFill>
                <a:ea typeface="MS PGothic" pitchFamily="34" charset="-128"/>
              </a:rPr>
              <a:t>Atbildīgās</a:t>
            </a:r>
            <a:r>
              <a:rPr lang="lv-LV" altLang="lv-LV" dirty="0">
                <a:solidFill>
                  <a:schemeClr val="tx1">
                    <a:lumMod val="85000"/>
                    <a:lumOff val="15000"/>
                  </a:schemeClr>
                </a:solidFill>
                <a:ea typeface="MS PGothic" pitchFamily="34" charset="-128"/>
              </a:rPr>
              <a:t>, </a:t>
            </a:r>
            <a:r>
              <a:rPr lang="lv-LV" altLang="lv-LV" dirty="0" smtClean="0">
                <a:solidFill>
                  <a:schemeClr val="tx1">
                    <a:lumMod val="85000"/>
                    <a:lumOff val="15000"/>
                  </a:schemeClr>
                </a:solidFill>
                <a:ea typeface="MS PGothic" pitchFamily="34" charset="-128"/>
              </a:rPr>
              <a:t>līdzatbildīgās institūcijas</a:t>
            </a:r>
            <a:br>
              <a:rPr lang="lv-LV" altLang="lv-LV" dirty="0" smtClean="0">
                <a:solidFill>
                  <a:schemeClr val="tx1">
                    <a:lumMod val="85000"/>
                    <a:lumOff val="15000"/>
                  </a:schemeClr>
                </a:solidFill>
                <a:ea typeface="MS PGothic" pitchFamily="34" charset="-128"/>
              </a:rPr>
            </a:br>
            <a:r>
              <a:rPr lang="lv-LV" altLang="lv-LV" sz="2000" dirty="0">
                <a:solidFill>
                  <a:schemeClr val="bg1">
                    <a:lumMod val="65000"/>
                  </a:schemeClr>
                </a:solidFill>
                <a:ea typeface="MS PGothic" pitchFamily="34" charset="-128"/>
              </a:rPr>
              <a:t>P</a:t>
            </a:r>
            <a:r>
              <a:rPr lang="lv-LV" altLang="lv-LV" sz="2000" dirty="0" smtClean="0">
                <a:solidFill>
                  <a:schemeClr val="bg1">
                    <a:lumMod val="65000"/>
                  </a:schemeClr>
                </a:solidFill>
                <a:ea typeface="MS PGothic" pitchFamily="34" charset="-128"/>
              </a:rPr>
              <a:t>iemērs</a:t>
            </a:r>
            <a:r>
              <a:rPr lang="lv-LV" altLang="lv-LV" dirty="0">
                <a:solidFill>
                  <a:schemeClr val="tx1">
                    <a:lumMod val="85000"/>
                    <a:lumOff val="15000"/>
                  </a:schemeClr>
                </a:solidFill>
                <a:ea typeface="MS PGothic" pitchFamily="34" charset="-128"/>
              </a:rPr>
              <a:t/>
            </a:r>
            <a:br>
              <a:rPr lang="lv-LV" altLang="lv-LV" dirty="0">
                <a:solidFill>
                  <a:schemeClr val="tx1">
                    <a:lumMod val="85000"/>
                    <a:lumOff val="15000"/>
                  </a:schemeClr>
                </a:solidFill>
                <a:ea typeface="MS PGothic" pitchFamily="34" charset="-128"/>
              </a:rPr>
            </a:br>
            <a:endParaRPr lang="lv-LV" dirty="0">
              <a:solidFill>
                <a:schemeClr val="tx1">
                  <a:lumMod val="85000"/>
                  <a:lumOff val="15000"/>
                </a:schemeClr>
              </a:solidFill>
            </a:endParaRPr>
          </a:p>
        </p:txBody>
      </p:sp>
      <p:sp>
        <p:nvSpPr>
          <p:cNvPr id="3" name="Content Placeholder 2"/>
          <p:cNvSpPr>
            <a:spLocks noGrp="1"/>
          </p:cNvSpPr>
          <p:nvPr>
            <p:ph idx="1"/>
          </p:nvPr>
        </p:nvSpPr>
        <p:spPr>
          <a:xfrm>
            <a:off x="1258888" y="1628775"/>
            <a:ext cx="7572375" cy="4772025"/>
          </a:xfrm>
        </p:spPr>
        <p:txBody>
          <a:bodyPr>
            <a:noAutofit/>
          </a:bodyPr>
          <a:lstStyle/>
          <a:p>
            <a:pPr>
              <a:spcAft>
                <a:spcPts val="600"/>
              </a:spcAft>
              <a:defRPr/>
            </a:pPr>
            <a:r>
              <a:rPr lang="lv-LV" altLang="lv-LV" b="1" dirty="0" smtClean="0">
                <a:ea typeface="MS PGothic" panose="020B0600070205080204" pitchFamily="34" charset="-128"/>
              </a:rPr>
              <a:t>2.1. ...nodrošināt piekļuvi nekaitīgam, uzturvielām bagātam un pietiekamam uzturam visa gada garumā...</a:t>
            </a:r>
            <a:endParaRPr lang="lv-LV" altLang="lv-LV" dirty="0" smtClean="0">
              <a:ea typeface="MS PGothic" panose="020B0600070205080204" pitchFamily="34" charset="-128"/>
            </a:endParaRPr>
          </a:p>
          <a:p>
            <a:pPr>
              <a:spcBef>
                <a:spcPts val="1200"/>
              </a:spcBef>
              <a:defRPr/>
            </a:pPr>
            <a:r>
              <a:rPr lang="lv-LV" altLang="lv-LV" dirty="0" smtClean="0">
                <a:ea typeface="MS PGothic" panose="020B0600070205080204" pitchFamily="34" charset="-128"/>
              </a:rPr>
              <a:t>Atbildība: </a:t>
            </a:r>
          </a:p>
          <a:p>
            <a:pPr marL="342900" indent="-342900">
              <a:buFont typeface="Arial" panose="020B0604020202020204" pitchFamily="34" charset="0"/>
              <a:buChar char="•"/>
              <a:defRPr/>
            </a:pPr>
            <a:r>
              <a:rPr lang="lv-LV" altLang="lv-LV" dirty="0" smtClean="0">
                <a:ea typeface="MS PGothic" panose="020B0600070205080204" pitchFamily="34" charset="-128"/>
              </a:rPr>
              <a:t>LM (trūcīgo pārtika)</a:t>
            </a:r>
          </a:p>
          <a:p>
            <a:pPr marL="342900" indent="-342900">
              <a:buFont typeface="Arial" panose="020B0604020202020204" pitchFamily="34" charset="0"/>
              <a:buChar char="•"/>
              <a:defRPr/>
            </a:pPr>
            <a:r>
              <a:rPr lang="lv-LV" altLang="lv-LV" dirty="0" smtClean="0">
                <a:ea typeface="MS PGothic" panose="020B0600070205080204" pitchFamily="34" charset="-128"/>
              </a:rPr>
              <a:t>ZM (programma skolu apgādei ar augļiem, dārzeņiem, pienu)</a:t>
            </a:r>
          </a:p>
          <a:p>
            <a:pPr marL="342900" indent="-342900">
              <a:buFont typeface="Arial" panose="020B0604020202020204" pitchFamily="34" charset="0"/>
              <a:buChar char="•"/>
              <a:defRPr/>
            </a:pPr>
            <a:r>
              <a:rPr lang="lv-LV" altLang="lv-LV" dirty="0" smtClean="0">
                <a:ea typeface="MS PGothic" panose="020B0600070205080204" pitchFamily="34" charset="-128"/>
              </a:rPr>
              <a:t>IZM  (brīvpusdienas skolās)</a:t>
            </a:r>
          </a:p>
          <a:p>
            <a:pPr>
              <a:spcBef>
                <a:spcPts val="1800"/>
              </a:spcBef>
              <a:defRPr/>
            </a:pPr>
            <a:r>
              <a:rPr lang="lv-LV" altLang="lv-LV" dirty="0" smtClean="0">
                <a:ea typeface="MS PGothic" panose="020B0600070205080204" pitchFamily="34" charset="-128"/>
              </a:rPr>
              <a:t>Līdzatbildība: </a:t>
            </a:r>
          </a:p>
          <a:p>
            <a:pPr marL="342900" indent="-342900">
              <a:buFont typeface="Arial" panose="020B0604020202020204" pitchFamily="34" charset="0"/>
              <a:buChar char="•"/>
              <a:defRPr/>
            </a:pPr>
            <a:r>
              <a:rPr lang="lv-LV" altLang="lv-LV" dirty="0" smtClean="0">
                <a:ea typeface="MS PGothic" panose="020B0600070205080204" pitchFamily="34" charset="-128"/>
              </a:rPr>
              <a:t>SPKC</a:t>
            </a:r>
          </a:p>
          <a:p>
            <a:pPr marL="342900" indent="-342900">
              <a:buFont typeface="Arial" panose="020B0604020202020204" pitchFamily="34" charset="0"/>
              <a:buChar char="•"/>
              <a:defRPr/>
            </a:pPr>
            <a:r>
              <a:rPr lang="lv-LV" altLang="lv-LV" dirty="0" smtClean="0">
                <a:ea typeface="MS PGothic" panose="020B0600070205080204" pitchFamily="34" charset="-128"/>
              </a:rPr>
              <a:t>VM (uztura prasības pārtikai)</a:t>
            </a:r>
          </a:p>
          <a:p>
            <a:pPr marL="342900" indent="-342900">
              <a:buFont typeface="Arial" panose="020B0604020202020204" pitchFamily="34" charset="0"/>
              <a:buChar char="•"/>
              <a:defRPr/>
            </a:pPr>
            <a:r>
              <a:rPr lang="lv-LV" altLang="lv-LV" dirty="0" smtClean="0">
                <a:ea typeface="MS PGothic" panose="020B0600070205080204" pitchFamily="34" charset="-128"/>
              </a:rPr>
              <a:t>SIF (trūcīgo pārtika)</a:t>
            </a:r>
          </a:p>
        </p:txBody>
      </p:sp>
      <p:sp>
        <p:nvSpPr>
          <p:cNvPr id="47108" name="Slide Number Placeholder 5"/>
          <p:cNvSpPr>
            <a:spLocks noGrp="1"/>
          </p:cNvSpPr>
          <p:nvPr>
            <p:ph type="sldNum" sz="quarter" idx="13"/>
          </p:nvPr>
        </p:nvSpPr>
        <p:spPr bwMode="auto">
          <a:xfrm>
            <a:off x="8124825" y="6324600"/>
            <a:ext cx="71437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9EEE679-98F8-446C-8106-4A4DEEE79A52}" type="slidenum">
              <a:rPr lang="en-US" altLang="lv-LV"/>
              <a:pPr/>
              <a:t>15</a:t>
            </a:fld>
            <a:endParaRPr lang="en-US" altLang="lv-LV"/>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90800" y="381000"/>
            <a:ext cx="6096000" cy="1036638"/>
          </a:xfrm>
        </p:spPr>
        <p:txBody>
          <a:bodyPr/>
          <a:lstStyle/>
          <a:p>
            <a:pPr>
              <a:defRPr/>
            </a:pPr>
            <a:r>
              <a:rPr lang="lv-LV" altLang="en-US" dirty="0" smtClean="0">
                <a:solidFill>
                  <a:schemeClr val="tx1">
                    <a:lumMod val="85000"/>
                    <a:lumOff val="15000"/>
                  </a:schemeClr>
                </a:solidFill>
                <a:ea typeface="MS PGothic" pitchFamily="34" charset="-128"/>
              </a:rPr>
              <a:t>IAM - NAP2020 griezumā</a:t>
            </a:r>
            <a:endParaRPr lang="en-US" altLang="en-US" dirty="0" smtClean="0">
              <a:solidFill>
                <a:schemeClr val="tx1">
                  <a:lumMod val="85000"/>
                  <a:lumOff val="15000"/>
                </a:schemeClr>
              </a:solidFill>
              <a:ea typeface="MS PGothic" pitchFamily="34" charset="-128"/>
            </a:endParaRPr>
          </a:p>
        </p:txBody>
      </p:sp>
      <p:sp>
        <p:nvSpPr>
          <p:cNvPr id="51203" name="Slide Number Placeholder 5"/>
          <p:cNvSpPr>
            <a:spLocks noGrp="1"/>
          </p:cNvSpPr>
          <p:nvPr>
            <p:ph type="sldNum" sz="quarter" idx="13"/>
          </p:nvPr>
        </p:nvSpPr>
        <p:spPr bwMode="auto">
          <a:xfrm>
            <a:off x="8397875" y="6324600"/>
            <a:ext cx="44132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8D13DE-E6A3-4092-8B58-D0143EA4506E}" type="slidenum">
              <a:rPr lang="en-US" altLang="lv-LV"/>
              <a:pPr/>
              <a:t>16</a:t>
            </a:fld>
            <a:endParaRPr lang="en-US" altLang="lv-LV"/>
          </a:p>
        </p:txBody>
      </p:sp>
      <p:sp>
        <p:nvSpPr>
          <p:cNvPr id="7" name="Rectangle 6"/>
          <p:cNvSpPr/>
          <p:nvPr/>
        </p:nvSpPr>
        <p:spPr>
          <a:xfrm>
            <a:off x="1641475" y="1522413"/>
            <a:ext cx="2590800" cy="622300"/>
          </a:xfrm>
          <a:prstGeom prst="rect">
            <a:avLst/>
          </a:prstGeom>
          <a:solidFill>
            <a:schemeClr val="bg1"/>
          </a:solidFill>
          <a:ln w="38100">
            <a:solidFill>
              <a:srgbClr val="82C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en-US">
                <a:solidFill>
                  <a:schemeClr val="tx1"/>
                </a:solidFill>
                <a:latin typeface="Verdana" panose="020B0604030504040204" pitchFamily="34" charset="0"/>
                <a:ea typeface="MS PGothic" panose="020B0600070205080204" pitchFamily="34" charset="-128"/>
              </a:rPr>
              <a:t>Makromērķi</a:t>
            </a:r>
            <a:endParaRPr lang="en-US" altLang="en-US">
              <a:solidFill>
                <a:schemeClr val="tx1"/>
              </a:solidFill>
              <a:latin typeface="Verdana" panose="020B0604030504040204" pitchFamily="34" charset="0"/>
              <a:ea typeface="MS PGothic" panose="020B0600070205080204" pitchFamily="34" charset="-128"/>
            </a:endParaRPr>
          </a:p>
        </p:txBody>
      </p:sp>
      <p:sp>
        <p:nvSpPr>
          <p:cNvPr id="10" name="Rectangle 9"/>
          <p:cNvSpPr/>
          <p:nvPr/>
        </p:nvSpPr>
        <p:spPr>
          <a:xfrm>
            <a:off x="1631950" y="2459038"/>
            <a:ext cx="2590800" cy="679450"/>
          </a:xfrm>
          <a:prstGeom prst="rect">
            <a:avLst/>
          </a:prstGeom>
          <a:solidFill>
            <a:schemeClr val="bg1"/>
          </a:solidFill>
          <a:ln w="38100">
            <a:solidFill>
              <a:srgbClr val="82C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en-US">
                <a:solidFill>
                  <a:schemeClr val="tx1"/>
                </a:solidFill>
                <a:latin typeface="Verdana" panose="020B0604030504040204" pitchFamily="34" charset="0"/>
                <a:ea typeface="MS PGothic" panose="020B0600070205080204" pitchFamily="34" charset="-128"/>
              </a:rPr>
              <a:t>Prioritātes</a:t>
            </a:r>
            <a:endParaRPr lang="en-US" altLang="en-US">
              <a:solidFill>
                <a:schemeClr val="tx1"/>
              </a:solidFill>
              <a:latin typeface="Verdana" panose="020B0604030504040204" pitchFamily="34" charset="0"/>
              <a:ea typeface="MS PGothic" panose="020B0600070205080204" pitchFamily="34" charset="-128"/>
            </a:endParaRPr>
          </a:p>
        </p:txBody>
      </p:sp>
      <p:sp>
        <p:nvSpPr>
          <p:cNvPr id="11" name="Rectangle 10"/>
          <p:cNvSpPr/>
          <p:nvPr/>
        </p:nvSpPr>
        <p:spPr>
          <a:xfrm>
            <a:off x="1612900" y="3484563"/>
            <a:ext cx="2590800" cy="719137"/>
          </a:xfrm>
          <a:prstGeom prst="rect">
            <a:avLst/>
          </a:prstGeom>
          <a:solidFill>
            <a:schemeClr val="bg1"/>
          </a:solidFill>
          <a:ln w="38100">
            <a:solidFill>
              <a:srgbClr val="82C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en-US">
                <a:solidFill>
                  <a:schemeClr val="tx1"/>
                </a:solidFill>
                <a:latin typeface="Verdana" panose="020B0604030504040204" pitchFamily="34" charset="0"/>
                <a:ea typeface="MS PGothic" panose="020B0600070205080204" pitchFamily="34" charset="-128"/>
              </a:rPr>
              <a:t>Rīcības</a:t>
            </a:r>
            <a:r>
              <a:rPr lang="lv-LV" altLang="en-US">
                <a:solidFill>
                  <a:schemeClr val="tx1"/>
                </a:solidFill>
                <a:ea typeface="MS PGothic" panose="020B0600070205080204" pitchFamily="34" charset="-128"/>
              </a:rPr>
              <a:t> </a:t>
            </a:r>
            <a:r>
              <a:rPr lang="lv-LV" altLang="en-US">
                <a:solidFill>
                  <a:schemeClr val="tx1"/>
                </a:solidFill>
                <a:latin typeface="Verdana" panose="020B0604030504040204" pitchFamily="34" charset="0"/>
                <a:ea typeface="MS PGothic" panose="020B0600070205080204" pitchFamily="34" charset="-128"/>
              </a:rPr>
              <a:t>virzieni</a:t>
            </a:r>
            <a:endParaRPr lang="en-US" altLang="en-US">
              <a:solidFill>
                <a:schemeClr val="tx1"/>
              </a:solidFill>
              <a:latin typeface="Verdana" panose="020B0604030504040204" pitchFamily="34" charset="0"/>
              <a:ea typeface="MS PGothic" panose="020B0600070205080204" pitchFamily="34" charset="-128"/>
            </a:endParaRPr>
          </a:p>
        </p:txBody>
      </p:sp>
      <p:sp>
        <p:nvSpPr>
          <p:cNvPr id="13" name="Rectangle 12"/>
          <p:cNvSpPr/>
          <p:nvPr/>
        </p:nvSpPr>
        <p:spPr>
          <a:xfrm>
            <a:off x="1595438" y="4581525"/>
            <a:ext cx="2590800" cy="889000"/>
          </a:xfrm>
          <a:prstGeom prst="rect">
            <a:avLst/>
          </a:prstGeom>
          <a:solidFill>
            <a:schemeClr val="bg1"/>
          </a:solidFill>
          <a:ln w="38100">
            <a:solidFill>
              <a:srgbClr val="82C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en-US" dirty="0">
                <a:solidFill>
                  <a:schemeClr val="tx1"/>
                </a:solidFill>
                <a:latin typeface="Verdana" panose="020B0604030504040204" pitchFamily="34" charset="0"/>
                <a:ea typeface="MS PGothic" panose="020B0600070205080204" pitchFamily="34" charset="-128"/>
              </a:rPr>
              <a:t>Citādi !</a:t>
            </a:r>
            <a:endParaRPr lang="en-US" altLang="en-US" dirty="0">
              <a:solidFill>
                <a:schemeClr val="tx1"/>
              </a:solidFill>
              <a:latin typeface="Verdana" panose="020B0604030504040204" pitchFamily="34" charset="0"/>
              <a:ea typeface="MS PGothic" panose="020B0600070205080204" pitchFamily="34" charset="-128"/>
            </a:endParaRPr>
          </a:p>
        </p:txBody>
      </p:sp>
      <p:pic>
        <p:nvPicPr>
          <p:cNvPr id="5120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0" y="5886450"/>
            <a:ext cx="60166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4614863"/>
            <a:ext cx="822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400" y="4595813"/>
            <a:ext cx="8985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5663" y="1565275"/>
            <a:ext cx="644525" cy="63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1112838"/>
            <a:ext cx="118903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2368550"/>
            <a:ext cx="8874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1075" y="3470275"/>
            <a:ext cx="65722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15"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2800" y="3479800"/>
            <a:ext cx="6397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6713" y="3479800"/>
            <a:ext cx="6826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96025" y="3479800"/>
            <a:ext cx="7239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1595438" y="5838825"/>
            <a:ext cx="2590800" cy="617538"/>
          </a:xfrm>
          <a:prstGeom prst="rect">
            <a:avLst/>
          </a:prstGeom>
          <a:solidFill>
            <a:schemeClr val="bg1"/>
          </a:solidFill>
          <a:ln w="38100">
            <a:solidFill>
              <a:srgbClr val="82C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tLang="lv-LV">
                <a:solidFill>
                  <a:schemeClr val="tx1"/>
                </a:solidFill>
                <a:latin typeface="Verdana" panose="020B0604030504040204" pitchFamily="34" charset="0"/>
                <a:ea typeface="MS PGothic" panose="020B0600070205080204" pitchFamily="34" charset="-128"/>
              </a:rPr>
              <a:t>Citi Latvijai aktuāli</a:t>
            </a:r>
            <a:endParaRPr lang="en-US" altLang="lv-LV">
              <a:solidFill>
                <a:schemeClr val="tx1"/>
              </a:solidFill>
              <a:latin typeface="Verdana" panose="020B0604030504040204" pitchFamily="34" charset="0"/>
              <a:ea typeface="MS PGothic" panose="020B0600070205080204" pitchFamily="34" charset="-128"/>
            </a:endParaRPr>
          </a:p>
        </p:txBody>
      </p:sp>
      <p:pic>
        <p:nvPicPr>
          <p:cNvPr id="51219"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1838" y="5848350"/>
            <a:ext cx="6381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67338" y="5867400"/>
            <a:ext cx="595312" cy="62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1"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96013" y="5886450"/>
            <a:ext cx="6318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2590800" y="381000"/>
            <a:ext cx="6096000" cy="1036638"/>
          </a:xfrm>
        </p:spPr>
        <p:txBody>
          <a:bodyPr/>
          <a:lstStyle/>
          <a:p>
            <a:r>
              <a:rPr lang="lv-LV" altLang="lv-LV" sz="1800" smtClean="0">
                <a:solidFill>
                  <a:srgbClr val="A6A6A6"/>
                </a:solidFill>
                <a:ea typeface="MS PGothic" panose="020B0600070205080204" pitchFamily="34" charset="-128"/>
              </a:rPr>
              <a:t>Piemērs</a:t>
            </a:r>
            <a:r>
              <a:rPr lang="lv-LV" altLang="lv-LV" sz="2200" smtClean="0">
                <a:solidFill>
                  <a:srgbClr val="404040"/>
                </a:solidFill>
                <a:ea typeface="MS PGothic" panose="020B0600070205080204" pitchFamily="34" charset="-128"/>
              </a:rPr>
              <a:t/>
            </a:r>
            <a:br>
              <a:rPr lang="lv-LV" altLang="lv-LV" sz="2200" smtClean="0">
                <a:solidFill>
                  <a:srgbClr val="404040"/>
                </a:solidFill>
                <a:ea typeface="MS PGothic" panose="020B0600070205080204" pitchFamily="34" charset="-128"/>
              </a:rPr>
            </a:br>
            <a:r>
              <a:rPr lang="lv-LV" altLang="lv-LV" sz="2200" smtClean="0">
                <a:solidFill>
                  <a:srgbClr val="404040"/>
                </a:solidFill>
                <a:ea typeface="MS PGothic" panose="020B0600070205080204" pitchFamily="34" charset="-128"/>
              </a:rPr>
              <a:t>Kā IAM īstenojas praksē?</a:t>
            </a:r>
          </a:p>
        </p:txBody>
      </p:sp>
      <p:sp>
        <p:nvSpPr>
          <p:cNvPr id="30723" name="Content Placeholder 5"/>
          <p:cNvSpPr>
            <a:spLocks noGrp="1"/>
          </p:cNvSpPr>
          <p:nvPr>
            <p:ph idx="1"/>
          </p:nvPr>
        </p:nvSpPr>
        <p:spPr>
          <a:xfrm>
            <a:off x="1427163" y="1720850"/>
            <a:ext cx="6923087" cy="4959350"/>
          </a:xfrm>
        </p:spPr>
        <p:txBody>
          <a:bodyPr>
            <a:normAutofit fontScale="92500" lnSpcReduction="10000"/>
          </a:bodyPr>
          <a:lstStyle/>
          <a:p>
            <a:pPr algn="ctr">
              <a:spcAft>
                <a:spcPts val="600"/>
              </a:spcAft>
              <a:defRPr/>
            </a:pPr>
            <a:r>
              <a:rPr lang="lv-LV" altLang="lv-LV" sz="1800" b="1" dirty="0">
                <a:solidFill>
                  <a:srgbClr val="262626"/>
                </a:solidFill>
                <a:ea typeface="MS PGothic" pitchFamily="34" charset="-128"/>
              </a:rPr>
              <a:t>IAM 7. mērķis </a:t>
            </a:r>
            <a:r>
              <a:rPr lang="lv-LV" altLang="lv-LV" sz="1800" dirty="0">
                <a:solidFill>
                  <a:srgbClr val="262626"/>
                </a:solidFill>
                <a:ea typeface="MS PGothic" pitchFamily="34" charset="-128"/>
              </a:rPr>
              <a:t>– </a:t>
            </a:r>
            <a:r>
              <a:rPr lang="lv-LV" altLang="lv-LV" sz="1800" dirty="0">
                <a:solidFill>
                  <a:srgbClr val="FF9933"/>
                </a:solidFill>
                <a:ea typeface="MS PGothic" pitchFamily="34" charset="-128"/>
              </a:rPr>
              <a:t>Atjaunojamā enerģija</a:t>
            </a:r>
            <a:endParaRPr lang="lv-LV" altLang="lv-LV" sz="1800" b="1" dirty="0">
              <a:solidFill>
                <a:srgbClr val="262626"/>
              </a:solidFill>
              <a:ea typeface="MS PGothic" pitchFamily="34" charset="-128"/>
            </a:endParaRPr>
          </a:p>
          <a:p>
            <a:pPr algn="ctr">
              <a:spcAft>
                <a:spcPts val="600"/>
              </a:spcAft>
              <a:defRPr/>
            </a:pPr>
            <a:endParaRPr lang="lv-LV" altLang="lv-LV" sz="1800" b="1" dirty="0">
              <a:solidFill>
                <a:srgbClr val="262626"/>
              </a:solidFill>
              <a:ea typeface="MS PGothic" pitchFamily="34" charset="-128"/>
            </a:endParaRPr>
          </a:p>
          <a:p>
            <a:pPr algn="ctr">
              <a:spcAft>
                <a:spcPts val="600"/>
              </a:spcAft>
              <a:defRPr/>
            </a:pPr>
            <a:endParaRPr lang="lv-LV" altLang="lv-LV" sz="1800" dirty="0">
              <a:solidFill>
                <a:srgbClr val="262626"/>
              </a:solidFill>
              <a:ea typeface="MS PGothic" pitchFamily="34" charset="-128"/>
            </a:endParaRPr>
          </a:p>
          <a:p>
            <a:pPr algn="ctr">
              <a:spcAft>
                <a:spcPts val="600"/>
              </a:spcAft>
              <a:defRPr/>
            </a:pPr>
            <a:r>
              <a:rPr lang="lv-LV" altLang="lv-LV" sz="1800" b="1" dirty="0">
                <a:solidFill>
                  <a:srgbClr val="262626"/>
                </a:solidFill>
                <a:ea typeface="MS PGothic" pitchFamily="34" charset="-128"/>
              </a:rPr>
              <a:t>NAP2020 mērķis</a:t>
            </a:r>
          </a:p>
          <a:p>
            <a:pPr algn="ctr">
              <a:spcAft>
                <a:spcPts val="600"/>
              </a:spcAft>
              <a:defRPr/>
            </a:pPr>
            <a:endParaRPr lang="lv-LV" altLang="lv-LV" sz="1800" dirty="0">
              <a:solidFill>
                <a:srgbClr val="262626"/>
              </a:solidFill>
              <a:ea typeface="MS PGothic" pitchFamily="34" charset="-128"/>
            </a:endParaRPr>
          </a:p>
          <a:p>
            <a:pPr algn="ctr">
              <a:spcAft>
                <a:spcPts val="600"/>
              </a:spcAft>
              <a:defRPr/>
            </a:pPr>
            <a:r>
              <a:rPr lang="lv-LV" altLang="lv-LV" sz="1800" dirty="0">
                <a:solidFill>
                  <a:srgbClr val="262626"/>
                </a:solidFill>
                <a:ea typeface="MS PGothic" pitchFamily="34" charset="-128"/>
              </a:rPr>
              <a:t>Politikas nozares</a:t>
            </a:r>
          </a:p>
          <a:p>
            <a:pPr algn="ctr">
              <a:spcAft>
                <a:spcPts val="600"/>
              </a:spcAft>
              <a:defRPr/>
            </a:pPr>
            <a:endParaRPr lang="lv-LV" altLang="lv-LV" sz="1800" dirty="0">
              <a:solidFill>
                <a:srgbClr val="262626"/>
              </a:solidFill>
              <a:ea typeface="MS PGothic" pitchFamily="34" charset="-128"/>
            </a:endParaRPr>
          </a:p>
          <a:p>
            <a:pPr algn="ctr">
              <a:spcAft>
                <a:spcPts val="600"/>
              </a:spcAft>
              <a:defRPr/>
            </a:pPr>
            <a:endParaRPr lang="lv-LV" altLang="lv-LV" sz="1800" dirty="0">
              <a:solidFill>
                <a:srgbClr val="262626"/>
              </a:solidFill>
              <a:ea typeface="MS PGothic" pitchFamily="34" charset="-128"/>
            </a:endParaRPr>
          </a:p>
          <a:p>
            <a:pPr algn="ctr">
              <a:spcAft>
                <a:spcPts val="600"/>
              </a:spcAft>
              <a:defRPr/>
            </a:pPr>
            <a:endParaRPr lang="lv-LV" altLang="lv-LV" sz="1800" dirty="0">
              <a:solidFill>
                <a:srgbClr val="262626"/>
              </a:solidFill>
              <a:ea typeface="MS PGothic" pitchFamily="34" charset="-128"/>
            </a:endParaRPr>
          </a:p>
          <a:p>
            <a:pPr algn="ctr">
              <a:spcAft>
                <a:spcPts val="600"/>
              </a:spcAft>
              <a:defRPr/>
            </a:pPr>
            <a:endParaRPr lang="lv-LV" altLang="lv-LV" sz="1800" dirty="0">
              <a:solidFill>
                <a:srgbClr val="262626"/>
              </a:solidFill>
              <a:ea typeface="MS PGothic" pitchFamily="34" charset="-128"/>
            </a:endParaRPr>
          </a:p>
          <a:p>
            <a:pPr algn="ctr">
              <a:spcAft>
                <a:spcPts val="600"/>
              </a:spcAft>
              <a:defRPr/>
            </a:pPr>
            <a:r>
              <a:rPr lang="lv-LV" altLang="lv-LV" sz="1800" b="1" dirty="0">
                <a:solidFill>
                  <a:srgbClr val="00B050"/>
                </a:solidFill>
                <a:ea typeface="MS PGothic" pitchFamily="34" charset="-128"/>
              </a:rPr>
              <a:t>Lēmumi šodien</a:t>
            </a:r>
          </a:p>
          <a:p>
            <a:pPr algn="ctr">
              <a:spcAft>
                <a:spcPts val="600"/>
              </a:spcAft>
              <a:defRPr/>
            </a:pPr>
            <a:r>
              <a:rPr lang="lv-LV" altLang="lv-LV" sz="1800" dirty="0">
                <a:solidFill>
                  <a:srgbClr val="262626"/>
                </a:solidFill>
                <a:ea typeface="MS PGothic" pitchFamily="34" charset="-128"/>
              </a:rPr>
              <a:t>NĪ nodoklis – vai iekļaut energoefektivitātes komponenti</a:t>
            </a:r>
          </a:p>
          <a:p>
            <a:pPr algn="ctr">
              <a:spcAft>
                <a:spcPts val="600"/>
              </a:spcAft>
              <a:defRPr/>
            </a:pPr>
            <a:r>
              <a:rPr lang="lv-LV" altLang="lv-LV" sz="1800" dirty="0">
                <a:solidFill>
                  <a:srgbClr val="262626"/>
                </a:solidFill>
                <a:ea typeface="MS PGothic" pitchFamily="34" charset="-128"/>
              </a:rPr>
              <a:t>Maksa par fosilās enerģijas izmantošanu …</a:t>
            </a:r>
          </a:p>
          <a:p>
            <a:pPr algn="ctr">
              <a:spcAft>
                <a:spcPts val="600"/>
              </a:spcAft>
              <a:defRPr/>
            </a:pPr>
            <a:endParaRPr lang="lv-LV" altLang="lv-LV" sz="1800" dirty="0">
              <a:solidFill>
                <a:srgbClr val="262626"/>
              </a:solidFill>
              <a:ea typeface="MS PGothic" pitchFamily="34" charset="-128"/>
            </a:endParaRPr>
          </a:p>
          <a:p>
            <a:pPr algn="ctr">
              <a:spcAft>
                <a:spcPts val="600"/>
              </a:spcAft>
              <a:defRPr/>
            </a:pPr>
            <a:endParaRPr lang="lv-LV" altLang="lv-LV" sz="1800" dirty="0">
              <a:solidFill>
                <a:srgbClr val="262626"/>
              </a:solidFill>
              <a:ea typeface="MS PGothic" pitchFamily="34" charset="-128"/>
            </a:endParaRPr>
          </a:p>
        </p:txBody>
      </p:sp>
      <p:sp>
        <p:nvSpPr>
          <p:cNvPr id="53252" name="Slide Number Placeholder 3"/>
          <p:cNvSpPr>
            <a:spLocks noGrp="1"/>
          </p:cNvSpPr>
          <p:nvPr>
            <p:ph type="sldNum" sz="quarter" idx="13"/>
          </p:nvPr>
        </p:nvSpPr>
        <p:spPr bwMode="auto">
          <a:xfrm>
            <a:off x="8524875" y="6477000"/>
            <a:ext cx="52546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0175317-2C80-40BF-B024-FD6EDE4CABFF}" type="slidenum">
              <a:rPr lang="en-US" altLang="lv-LV"/>
              <a:pPr/>
              <a:t>17</a:t>
            </a:fld>
            <a:endParaRPr lang="en-US" altLang="lv-LV"/>
          </a:p>
        </p:txBody>
      </p:sp>
      <p:sp>
        <p:nvSpPr>
          <p:cNvPr id="53253" name="TextBox 1"/>
          <p:cNvSpPr txBox="1">
            <a:spLocks noChangeArrowheads="1"/>
          </p:cNvSpPr>
          <p:nvPr/>
        </p:nvSpPr>
        <p:spPr bwMode="auto">
          <a:xfrm>
            <a:off x="3794125" y="3854450"/>
            <a:ext cx="13541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FF9933"/>
                </a:solidFill>
                <a:latin typeface="Verdana" panose="020B0604030504040204" pitchFamily="34" charset="0"/>
              </a:rPr>
              <a:t>Enerģētika</a:t>
            </a:r>
          </a:p>
        </p:txBody>
      </p:sp>
      <p:sp>
        <p:nvSpPr>
          <p:cNvPr id="53254" name="TextBox 10"/>
          <p:cNvSpPr txBox="1">
            <a:spLocks noChangeArrowheads="1"/>
          </p:cNvSpPr>
          <p:nvPr/>
        </p:nvSpPr>
        <p:spPr bwMode="auto">
          <a:xfrm>
            <a:off x="5503863" y="4222750"/>
            <a:ext cx="19462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FF9933"/>
                </a:solidFill>
                <a:latin typeface="Verdana" panose="020B0604030504040204" pitchFamily="34" charset="0"/>
              </a:rPr>
              <a:t>Nodokļu politika</a:t>
            </a:r>
          </a:p>
        </p:txBody>
      </p:sp>
      <p:cxnSp>
        <p:nvCxnSpPr>
          <p:cNvPr id="7" name="Straight Arrow Connector 6"/>
          <p:cNvCxnSpPr/>
          <p:nvPr/>
        </p:nvCxnSpPr>
        <p:spPr>
          <a:xfrm>
            <a:off x="4833938" y="2155825"/>
            <a:ext cx="0" cy="392113"/>
          </a:xfrm>
          <a:prstGeom prst="straightConnector1">
            <a:avLst/>
          </a:prstGeom>
          <a:ln w="38100">
            <a:solidFill>
              <a:srgbClr val="FF9933"/>
            </a:solidFill>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p:cNvCxnSpPr/>
          <p:nvPr/>
        </p:nvCxnSpPr>
        <p:spPr>
          <a:xfrm>
            <a:off x="4808538" y="2979738"/>
            <a:ext cx="0" cy="392112"/>
          </a:xfrm>
          <a:prstGeom prst="straightConnector1">
            <a:avLst/>
          </a:prstGeom>
          <a:ln w="38100">
            <a:solidFill>
              <a:srgbClr val="FF9933"/>
            </a:solidFill>
            <a:tailEnd type="triangle"/>
          </a:ln>
        </p:spPr>
        <p:style>
          <a:lnRef idx="1">
            <a:schemeClr val="accent4"/>
          </a:lnRef>
          <a:fillRef idx="0">
            <a:schemeClr val="accent4"/>
          </a:fillRef>
          <a:effectRef idx="0">
            <a:schemeClr val="accent4"/>
          </a:effectRef>
          <a:fontRef idx="minor">
            <a:schemeClr val="tx1"/>
          </a:fontRef>
        </p:style>
      </p:cxnSp>
      <p:sp>
        <p:nvSpPr>
          <p:cNvPr id="53257" name="Rectangle 16"/>
          <p:cNvSpPr>
            <a:spLocks noChangeArrowheads="1"/>
          </p:cNvSpPr>
          <p:nvPr/>
        </p:nvSpPr>
        <p:spPr bwMode="auto">
          <a:xfrm>
            <a:off x="381000" y="5224463"/>
            <a:ext cx="30146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7F7F7F"/>
                </a:solidFill>
                <a:latin typeface="Verdana" panose="020B0604030504040204" pitchFamily="34" charset="0"/>
              </a:rPr>
              <a:t>Ārējā ekonomiskā politika</a:t>
            </a:r>
          </a:p>
        </p:txBody>
      </p:sp>
      <p:sp>
        <p:nvSpPr>
          <p:cNvPr id="53258" name="Rectangle 19"/>
          <p:cNvSpPr>
            <a:spLocks noChangeArrowheads="1"/>
          </p:cNvSpPr>
          <p:nvPr/>
        </p:nvSpPr>
        <p:spPr bwMode="auto">
          <a:xfrm>
            <a:off x="738188" y="4194175"/>
            <a:ext cx="13795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7F7F7F"/>
                </a:solidFill>
                <a:latin typeface="Verdana" panose="020B0604030504040204" pitchFamily="34" charset="0"/>
              </a:rPr>
              <a:t>Rūpniecība</a:t>
            </a:r>
          </a:p>
        </p:txBody>
      </p:sp>
      <p:sp>
        <p:nvSpPr>
          <p:cNvPr id="53259" name="Rectangle 20"/>
          <p:cNvSpPr>
            <a:spLocks noChangeArrowheads="1"/>
          </p:cNvSpPr>
          <p:nvPr/>
        </p:nvSpPr>
        <p:spPr bwMode="auto">
          <a:xfrm>
            <a:off x="522288" y="4703763"/>
            <a:ext cx="21542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7F7F7F"/>
                </a:solidFill>
                <a:latin typeface="Verdana" panose="020B0604030504040204" pitchFamily="34" charset="0"/>
              </a:rPr>
              <a:t>Inovāciju attīstība</a:t>
            </a:r>
          </a:p>
        </p:txBody>
      </p:sp>
      <p:cxnSp>
        <p:nvCxnSpPr>
          <p:cNvPr id="22" name="Straight Arrow Connector 21"/>
          <p:cNvCxnSpPr/>
          <p:nvPr/>
        </p:nvCxnSpPr>
        <p:spPr>
          <a:xfrm flipH="1">
            <a:off x="2470150" y="4260850"/>
            <a:ext cx="1066800" cy="187325"/>
          </a:xfrm>
          <a:prstGeom prst="straightConnector1">
            <a:avLst/>
          </a:prstGeom>
          <a:ln w="38100">
            <a:solidFill>
              <a:schemeClr val="bg1">
                <a:lumMod val="65000"/>
              </a:schemeClr>
            </a:solidFill>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flipH="1">
            <a:off x="2862263" y="4548188"/>
            <a:ext cx="1090612" cy="247650"/>
          </a:xfrm>
          <a:prstGeom prst="straightConnector1">
            <a:avLst/>
          </a:prstGeom>
          <a:ln w="38100">
            <a:solidFill>
              <a:schemeClr val="bg1">
                <a:lumMod val="65000"/>
              </a:schemeClr>
            </a:solidFill>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7" name="Straight Arrow Connector 26"/>
          <p:cNvCxnSpPr/>
          <p:nvPr/>
        </p:nvCxnSpPr>
        <p:spPr>
          <a:xfrm flipH="1">
            <a:off x="3395663" y="4437063"/>
            <a:ext cx="1966912" cy="801687"/>
          </a:xfrm>
          <a:prstGeom prst="straightConnector1">
            <a:avLst/>
          </a:prstGeom>
          <a:ln w="38100">
            <a:solidFill>
              <a:schemeClr val="bg1">
                <a:lumMod val="65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53263" name="Rectangle 32"/>
          <p:cNvSpPr>
            <a:spLocks noChangeArrowheads="1"/>
          </p:cNvSpPr>
          <p:nvPr/>
        </p:nvSpPr>
        <p:spPr bwMode="auto">
          <a:xfrm>
            <a:off x="527050" y="3573463"/>
            <a:ext cx="20447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262626"/>
                </a:solidFill>
                <a:latin typeface="Verdana" panose="020B0604030504040204" pitchFamily="34" charset="0"/>
              </a:rPr>
              <a:t>Saistītās nozares</a:t>
            </a:r>
          </a:p>
        </p:txBody>
      </p:sp>
      <p:sp>
        <p:nvSpPr>
          <p:cNvPr id="53264" name="Rectangle 33"/>
          <p:cNvSpPr>
            <a:spLocks noChangeArrowheads="1"/>
          </p:cNvSpPr>
          <p:nvPr/>
        </p:nvSpPr>
        <p:spPr bwMode="auto">
          <a:xfrm>
            <a:off x="6081713" y="4657725"/>
            <a:ext cx="21209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FF9933"/>
                </a:solidFill>
                <a:latin typeface="Verdana" panose="020B0604030504040204" pitchFamily="34" charset="0"/>
              </a:rPr>
              <a:t>Reģionālā politika</a:t>
            </a:r>
          </a:p>
        </p:txBody>
      </p:sp>
      <p:sp>
        <p:nvSpPr>
          <p:cNvPr id="53265" name="Rectangle 34"/>
          <p:cNvSpPr>
            <a:spLocks noChangeArrowheads="1"/>
          </p:cNvSpPr>
          <p:nvPr/>
        </p:nvSpPr>
        <p:spPr bwMode="auto">
          <a:xfrm>
            <a:off x="6003925" y="3716338"/>
            <a:ext cx="16446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altLang="lv-LV">
                <a:solidFill>
                  <a:srgbClr val="FF9933"/>
                </a:solidFill>
                <a:latin typeface="Verdana" panose="020B0604030504040204" pitchFamily="34" charset="0"/>
              </a:rPr>
              <a:t>Vides politika</a:t>
            </a:r>
          </a:p>
        </p:txBody>
      </p:sp>
      <p:cxnSp>
        <p:nvCxnSpPr>
          <p:cNvPr id="36" name="Straight Arrow Connector 35"/>
          <p:cNvCxnSpPr/>
          <p:nvPr/>
        </p:nvCxnSpPr>
        <p:spPr>
          <a:xfrm>
            <a:off x="4833938" y="4989513"/>
            <a:ext cx="0" cy="392112"/>
          </a:xfrm>
          <a:prstGeom prst="straightConnector1">
            <a:avLst/>
          </a:prstGeom>
          <a:ln w="38100">
            <a:solidFill>
              <a:srgbClr val="FF9933"/>
            </a:solidFill>
            <a:tailEnd type="triangle"/>
          </a:ln>
        </p:spPr>
        <p:style>
          <a:lnRef idx="1">
            <a:schemeClr val="accent4"/>
          </a:lnRef>
          <a:fillRef idx="0">
            <a:schemeClr val="accent4"/>
          </a:fillRef>
          <a:effectRef idx="0">
            <a:schemeClr val="accent4"/>
          </a:effectRef>
          <a:fontRef idx="minor">
            <a:schemeClr val="tx1"/>
          </a:fontRef>
        </p:style>
      </p:cxnSp>
      <p:sp>
        <p:nvSpPr>
          <p:cNvPr id="2" name="Arc 1"/>
          <p:cNvSpPr/>
          <p:nvPr/>
        </p:nvSpPr>
        <p:spPr>
          <a:xfrm rot="1623897">
            <a:off x="3052763" y="2106613"/>
            <a:ext cx="6070600" cy="4005262"/>
          </a:xfrm>
          <a:prstGeom prst="arc">
            <a:avLst>
              <a:gd name="adj1" fmla="val 14577646"/>
              <a:gd name="adj2" fmla="val 699504"/>
            </a:avLst>
          </a:prstGeom>
          <a:ln w="28575">
            <a:solidFill>
              <a:srgbClr val="00B050"/>
            </a:solidFill>
            <a:prstDash val="lg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lv-LV"/>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90800" y="381000"/>
            <a:ext cx="6096000" cy="1036638"/>
          </a:xfrm>
        </p:spPr>
        <p:txBody>
          <a:bodyPr/>
          <a:lstStyle/>
          <a:p>
            <a:pPr>
              <a:defRPr/>
            </a:pPr>
            <a:r>
              <a:rPr lang="lv-LV" altLang="lv-LV" dirty="0">
                <a:solidFill>
                  <a:schemeClr val="tx1">
                    <a:lumMod val="85000"/>
                    <a:lumOff val="15000"/>
                  </a:schemeClr>
                </a:solidFill>
                <a:ea typeface="MS PGothic" panose="020B0600070205080204" pitchFamily="34" charset="-128"/>
              </a:rPr>
              <a:t>Nākamie soļi</a:t>
            </a:r>
          </a:p>
        </p:txBody>
      </p:sp>
      <p:sp>
        <p:nvSpPr>
          <p:cNvPr id="55299" name="Content Placeholder 2"/>
          <p:cNvSpPr>
            <a:spLocks noGrp="1"/>
          </p:cNvSpPr>
          <p:nvPr>
            <p:ph idx="1"/>
          </p:nvPr>
        </p:nvSpPr>
        <p:spPr>
          <a:xfrm>
            <a:off x="1068388" y="1752600"/>
            <a:ext cx="7618412" cy="4373563"/>
          </a:xfrm>
        </p:spPr>
        <p:txBody>
          <a:bodyPr/>
          <a:lstStyle/>
          <a:p>
            <a:pPr>
              <a:lnSpc>
                <a:spcPct val="90000"/>
              </a:lnSpc>
              <a:spcBef>
                <a:spcPct val="0"/>
              </a:spcBef>
              <a:spcAft>
                <a:spcPts val="1200"/>
              </a:spcAft>
            </a:pPr>
            <a:r>
              <a:rPr lang="lv-LV" altLang="lv-LV" b="1" dirty="0" smtClean="0">
                <a:ea typeface="MS PGothic" panose="020B0600070205080204" pitchFamily="34" charset="-128"/>
              </a:rPr>
              <a:t>Līdz 2017 XII </a:t>
            </a:r>
          </a:p>
          <a:p>
            <a:pPr>
              <a:lnSpc>
                <a:spcPct val="90000"/>
              </a:lnSpc>
              <a:spcBef>
                <a:spcPct val="0"/>
              </a:spcBef>
              <a:spcAft>
                <a:spcPts val="1200"/>
              </a:spcAft>
            </a:pPr>
            <a:r>
              <a:rPr lang="lv-LV" altLang="lv-LV" dirty="0" smtClean="0">
                <a:ea typeface="MS PGothic" panose="020B0600070205080204" pitchFamily="34" charset="-128"/>
              </a:rPr>
              <a:t>NAP2020 un Latvija 2030 starpposma ziņojums, kas ietver rekomendācijas politikas izmaiņām 2021+, ņemot vērā aktuālos IAM</a:t>
            </a:r>
          </a:p>
          <a:p>
            <a:pPr>
              <a:lnSpc>
                <a:spcPct val="90000"/>
              </a:lnSpc>
              <a:spcBef>
                <a:spcPct val="0"/>
              </a:spcBef>
              <a:spcAft>
                <a:spcPts val="1200"/>
              </a:spcAft>
            </a:pPr>
            <a:r>
              <a:rPr lang="lv-LV" altLang="lv-LV" b="1" dirty="0" smtClean="0">
                <a:ea typeface="MS PGothic" panose="020B0600070205080204" pitchFamily="34" charset="-128"/>
              </a:rPr>
              <a:t>2017-2018 </a:t>
            </a:r>
          </a:p>
          <a:p>
            <a:pPr>
              <a:lnSpc>
                <a:spcPct val="90000"/>
              </a:lnSpc>
              <a:spcBef>
                <a:spcPct val="0"/>
              </a:spcBef>
              <a:spcAft>
                <a:spcPts val="1200"/>
              </a:spcAft>
            </a:pPr>
            <a:r>
              <a:rPr lang="lv-LV" altLang="lv-LV" dirty="0" smtClean="0">
                <a:ea typeface="MS PGothic" panose="020B0600070205080204" pitchFamily="34" charset="-128"/>
              </a:rPr>
              <a:t>Ministrijas, vērtējot to politikas ņem vērā aktuālos IAM</a:t>
            </a:r>
          </a:p>
          <a:p>
            <a:pPr>
              <a:lnSpc>
                <a:spcPct val="90000"/>
              </a:lnSpc>
              <a:spcBef>
                <a:spcPct val="0"/>
              </a:spcBef>
              <a:spcAft>
                <a:spcPts val="1200"/>
              </a:spcAft>
            </a:pPr>
            <a:r>
              <a:rPr lang="lv-LV" altLang="lv-LV" dirty="0" smtClean="0">
                <a:ea typeface="MS PGothic" panose="020B0600070205080204" pitchFamily="34" charset="-128"/>
              </a:rPr>
              <a:t>Valdība aktīvi piedalās lēmumu pieņemšanā ES līmenī – atbilstoši Latvijas ilgtspējīgas attīstības prioritātēm</a:t>
            </a:r>
          </a:p>
          <a:p>
            <a:pPr>
              <a:lnSpc>
                <a:spcPct val="90000"/>
              </a:lnSpc>
              <a:spcBef>
                <a:spcPct val="0"/>
              </a:spcBef>
              <a:spcAft>
                <a:spcPts val="1200"/>
              </a:spcAft>
            </a:pPr>
            <a:r>
              <a:rPr lang="lv-LV" altLang="lv-LV" b="1" dirty="0" smtClean="0">
                <a:ea typeface="MS PGothic" panose="020B0600070205080204" pitchFamily="34" charset="-128"/>
              </a:rPr>
              <a:t>2018 VII</a:t>
            </a:r>
          </a:p>
          <a:p>
            <a:pPr>
              <a:lnSpc>
                <a:spcPct val="90000"/>
              </a:lnSpc>
              <a:spcBef>
                <a:spcPct val="0"/>
              </a:spcBef>
              <a:spcAft>
                <a:spcPts val="1200"/>
              </a:spcAft>
            </a:pPr>
            <a:r>
              <a:rPr lang="lv-LV" altLang="lv-LV" dirty="0" smtClean="0">
                <a:ea typeface="MS PGothic" panose="020B0600070205080204" pitchFamily="34" charset="-128"/>
              </a:rPr>
              <a:t>PKC sagatavo Latvijas IAM ziņojumu ANO </a:t>
            </a:r>
            <a:r>
              <a:rPr lang="lv-LV" altLang="lv-LV" dirty="0" smtClean="0">
                <a:ea typeface="MS PGothic" panose="020B0600070205080204" pitchFamily="34" charset="-128"/>
              </a:rPr>
              <a:t>par </a:t>
            </a:r>
            <a:r>
              <a:rPr lang="lv-LV" altLang="lv-LV" dirty="0" smtClean="0">
                <a:ea typeface="MS PGothic" panose="020B0600070205080204" pitchFamily="34" charset="-128"/>
              </a:rPr>
              <a:t>Dienaskārtība 2030 </a:t>
            </a:r>
            <a:r>
              <a:rPr lang="lv-LV" altLang="lv-LV" dirty="0" smtClean="0">
                <a:ea typeface="MS PGothic" panose="020B0600070205080204" pitchFamily="34" charset="-128"/>
              </a:rPr>
              <a:t>ieviešanu, </a:t>
            </a:r>
            <a:r>
              <a:rPr lang="lv-LV" altLang="lv-LV" dirty="0" smtClean="0">
                <a:ea typeface="MS PGothic" panose="020B0600070205080204" pitchFamily="34" charset="-128"/>
              </a:rPr>
              <a:t>balstoties uz NAP2020 starpposma </a:t>
            </a:r>
            <a:r>
              <a:rPr lang="lv-LV" altLang="lv-LV" dirty="0" smtClean="0">
                <a:ea typeface="MS PGothic" panose="020B0600070205080204" pitchFamily="34" charset="-128"/>
              </a:rPr>
              <a:t>ziņojumu</a:t>
            </a:r>
            <a:endParaRPr lang="lv-LV" altLang="lv-LV" dirty="0" smtClean="0">
              <a:ea typeface="MS PGothic" panose="020B0600070205080204" pitchFamily="34" charset="-128"/>
            </a:endParaRPr>
          </a:p>
        </p:txBody>
      </p:sp>
      <p:sp>
        <p:nvSpPr>
          <p:cNvPr id="55300" name="Text Placeholder 3"/>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55301" name="Text Placeholder 4"/>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55302" name="Slide Number Placeholder 5"/>
          <p:cNvSpPr>
            <a:spLocks noGrp="1"/>
          </p:cNvSpPr>
          <p:nvPr>
            <p:ph type="sldNum" sz="quarter" idx="13"/>
          </p:nvPr>
        </p:nvSpPr>
        <p:spPr bwMode="auto">
          <a:xfrm>
            <a:off x="8229600" y="6324600"/>
            <a:ext cx="6096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E939E0-2560-4D8E-A30F-0529B0C07535}" type="slidenum">
              <a:rPr lang="en-US" altLang="lv-LV"/>
              <a:pPr/>
              <a:t>18</a:t>
            </a:fld>
            <a:endParaRPr lang="en-US" alt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1417638"/>
            <a:ext cx="3519487" cy="2747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7347" name="Title 1"/>
          <p:cNvSpPr>
            <a:spLocks noGrp="1"/>
          </p:cNvSpPr>
          <p:nvPr>
            <p:ph type="title"/>
          </p:nvPr>
        </p:nvSpPr>
        <p:spPr>
          <a:xfrm>
            <a:off x="2590800" y="381000"/>
            <a:ext cx="6096000" cy="1036638"/>
          </a:xfrm>
        </p:spPr>
        <p:txBody>
          <a:bodyPr/>
          <a:lstStyle/>
          <a:p>
            <a:r>
              <a:rPr lang="lv-LV" altLang="lv-LV" sz="2200" smtClean="0">
                <a:ea typeface="MS PGothic" panose="020B0600070205080204" pitchFamily="34" charset="-128"/>
              </a:rPr>
              <a:t>Nacionālie ziņojumi par Dienaskārtības 2030 ieviešanu</a:t>
            </a:r>
          </a:p>
        </p:txBody>
      </p:sp>
      <p:sp>
        <p:nvSpPr>
          <p:cNvPr id="5" name="Text Placeholder 4"/>
          <p:cNvSpPr>
            <a:spLocks noGrp="1"/>
          </p:cNvSpPr>
          <p:nvPr>
            <p:ph type="body" sz="quarter" idx="12"/>
          </p:nvPr>
        </p:nvSpPr>
        <p:spPr>
          <a:xfrm>
            <a:off x="5181600" y="6324600"/>
            <a:ext cx="3657600" cy="304800"/>
          </a:xfrm>
        </p:spPr>
        <p:txBody>
          <a:bodyPr>
            <a:normAutofit fontScale="77500" lnSpcReduction="20000"/>
          </a:bodyPr>
          <a:lstStyle/>
          <a:p>
            <a:pPr>
              <a:buFont typeface="Arial" charset="0"/>
              <a:buNone/>
              <a:defRPr/>
            </a:pPr>
            <a:r>
              <a:rPr lang="lv-LV" dirty="0"/>
              <a:t>https://sustainabledevelopment.un.org/index.php?page=view&amp;type=30022&amp;nr=387&amp;menu=3170</a:t>
            </a:r>
          </a:p>
        </p:txBody>
      </p:sp>
      <p:sp>
        <p:nvSpPr>
          <p:cNvPr id="57349"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A6D0F0-865B-44EC-A284-2CE84C593297}" type="slidenum">
              <a:rPr lang="en-US" altLang="lv-LV"/>
              <a:pPr/>
              <a:t>19</a:t>
            </a:fld>
            <a:endParaRPr lang="en-US" altLang="lv-LV"/>
          </a:p>
        </p:txBody>
      </p:sp>
      <p:pic>
        <p:nvPicPr>
          <p:cNvPr id="573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581150"/>
            <a:ext cx="2701925" cy="3641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3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663" y="3632200"/>
            <a:ext cx="1941512" cy="299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73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792413"/>
            <a:ext cx="2890838" cy="3311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1731963" y="381000"/>
            <a:ext cx="7107237" cy="1036638"/>
          </a:xfrm>
        </p:spPr>
        <p:txBody>
          <a:bodyPr/>
          <a:lstStyle/>
          <a:p>
            <a:pPr>
              <a:defRPr/>
            </a:pPr>
            <a:r>
              <a:rPr lang="lv-LV" altLang="lv-LV" dirty="0" smtClean="0">
                <a:solidFill>
                  <a:schemeClr val="tx1">
                    <a:lumMod val="85000"/>
                    <a:lumOff val="15000"/>
                  </a:schemeClr>
                </a:solidFill>
                <a:ea typeface="MS PGothic" panose="020B0600070205080204" pitchFamily="34" charset="-128"/>
              </a:rPr>
              <a:t>Dienaskārtība 2030 - </a:t>
            </a:r>
            <a:r>
              <a:rPr lang="lv-LV" altLang="lv-LV" dirty="0">
                <a:solidFill>
                  <a:schemeClr val="tx1">
                    <a:lumMod val="85000"/>
                    <a:lumOff val="15000"/>
                  </a:schemeClr>
                </a:solidFill>
                <a:ea typeface="MS PGothic" panose="020B0600070205080204" pitchFamily="34" charset="-128"/>
              </a:rPr>
              <a:t>galvenie notikumi</a:t>
            </a:r>
          </a:p>
        </p:txBody>
      </p:sp>
      <p:sp>
        <p:nvSpPr>
          <p:cNvPr id="22531"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999DA0D-AC45-404B-81F6-0DC0B79F7F12}" type="slidenum">
              <a:rPr lang="en-US" altLang="lv-LV"/>
              <a:pPr/>
              <a:t>2</a:t>
            </a:fld>
            <a:endParaRPr lang="en-US" altLang="lv-LV"/>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3" y="4857750"/>
            <a:ext cx="1992312" cy="187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533" name="Group 2"/>
          <p:cNvGrpSpPr>
            <a:grpSpLocks/>
          </p:cNvGrpSpPr>
          <p:nvPr/>
        </p:nvGrpSpPr>
        <p:grpSpPr bwMode="auto">
          <a:xfrm>
            <a:off x="566738" y="2625725"/>
            <a:ext cx="8120062" cy="1858963"/>
            <a:chOff x="1774507" y="2723062"/>
            <a:chExt cx="5807710" cy="1438528"/>
          </a:xfrm>
        </p:grpSpPr>
        <p:cxnSp>
          <p:nvCxnSpPr>
            <p:cNvPr id="22556" name="Straight Arrow Connector 9"/>
            <p:cNvCxnSpPr>
              <a:cxnSpLocks noChangeShapeType="1"/>
            </p:cNvCxnSpPr>
            <p:nvPr/>
          </p:nvCxnSpPr>
          <p:spPr bwMode="auto">
            <a:xfrm>
              <a:off x="1774507" y="3434080"/>
              <a:ext cx="5807710" cy="0"/>
            </a:xfrm>
            <a:prstGeom prst="straightConnector1">
              <a:avLst/>
            </a:prstGeom>
            <a:noFill/>
            <a:ln w="19050" algn="ctr">
              <a:solidFill>
                <a:srgbClr val="95B3D7"/>
              </a:solidFill>
              <a:round/>
              <a:headEnd/>
              <a:tailEnd type="arrow" w="med" len="med"/>
            </a:ln>
            <a:extLst>
              <a:ext uri="{909E8E84-426E-40DD-AFC4-6F175D3DCCD1}">
                <a14:hiddenFill xmlns:a14="http://schemas.microsoft.com/office/drawing/2010/main">
                  <a:noFill/>
                </a14:hiddenFill>
              </a:ext>
            </a:extLst>
          </p:spPr>
        </p:cxnSp>
        <p:cxnSp>
          <p:nvCxnSpPr>
            <p:cNvPr id="22557" name="Straight Connector 10"/>
            <p:cNvCxnSpPr>
              <a:cxnSpLocks noChangeShapeType="1"/>
            </p:cNvCxnSpPr>
            <p:nvPr/>
          </p:nvCxnSpPr>
          <p:spPr bwMode="auto">
            <a:xfrm>
              <a:off x="2130138" y="3434715"/>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cxnSp>
          <p:nvCxnSpPr>
            <p:cNvPr id="22558" name="Straight Connector 11"/>
            <p:cNvCxnSpPr>
              <a:cxnSpLocks noChangeShapeType="1"/>
            </p:cNvCxnSpPr>
            <p:nvPr/>
          </p:nvCxnSpPr>
          <p:spPr bwMode="auto">
            <a:xfrm>
              <a:off x="6000871" y="3416667"/>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cxnSp>
          <p:nvCxnSpPr>
            <p:cNvPr id="22559" name="Straight Connector 12"/>
            <p:cNvCxnSpPr>
              <a:cxnSpLocks noChangeShapeType="1"/>
            </p:cNvCxnSpPr>
            <p:nvPr/>
          </p:nvCxnSpPr>
          <p:spPr bwMode="auto">
            <a:xfrm>
              <a:off x="2601454" y="2828979"/>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cxnSp>
          <p:nvCxnSpPr>
            <p:cNvPr id="22560" name="Straight Connector 13"/>
            <p:cNvCxnSpPr>
              <a:cxnSpLocks noChangeShapeType="1"/>
            </p:cNvCxnSpPr>
            <p:nvPr/>
          </p:nvCxnSpPr>
          <p:spPr bwMode="auto">
            <a:xfrm>
              <a:off x="3240725" y="3437944"/>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cxnSp>
          <p:nvCxnSpPr>
            <p:cNvPr id="22561" name="Straight Connector 14"/>
            <p:cNvCxnSpPr>
              <a:cxnSpLocks noChangeShapeType="1"/>
            </p:cNvCxnSpPr>
            <p:nvPr/>
          </p:nvCxnSpPr>
          <p:spPr bwMode="auto">
            <a:xfrm>
              <a:off x="4177434" y="2822693"/>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cxnSp>
          <p:nvCxnSpPr>
            <p:cNvPr id="22562" name="Straight Connector 15"/>
            <p:cNvCxnSpPr>
              <a:cxnSpLocks noChangeShapeType="1"/>
            </p:cNvCxnSpPr>
            <p:nvPr/>
          </p:nvCxnSpPr>
          <p:spPr bwMode="auto">
            <a:xfrm>
              <a:off x="4641070" y="3422841"/>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cxnSp>
          <p:nvCxnSpPr>
            <p:cNvPr id="22563" name="Straight Connector 16"/>
            <p:cNvCxnSpPr>
              <a:cxnSpLocks noChangeShapeType="1"/>
            </p:cNvCxnSpPr>
            <p:nvPr/>
          </p:nvCxnSpPr>
          <p:spPr bwMode="auto">
            <a:xfrm>
              <a:off x="5749614" y="2822693"/>
              <a:ext cx="0" cy="608965"/>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sp>
          <p:nvSpPr>
            <p:cNvPr id="18" name="Oval 17"/>
            <p:cNvSpPr/>
            <p:nvPr/>
          </p:nvSpPr>
          <p:spPr>
            <a:xfrm>
              <a:off x="2078802" y="4043658"/>
              <a:ext cx="102188"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19" name="Oval 18"/>
            <p:cNvSpPr/>
            <p:nvPr/>
          </p:nvSpPr>
          <p:spPr>
            <a:xfrm>
              <a:off x="5959692" y="4060856"/>
              <a:ext cx="101053"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20" name="Oval 19"/>
            <p:cNvSpPr/>
            <p:nvPr/>
          </p:nvSpPr>
          <p:spPr>
            <a:xfrm>
              <a:off x="4115758" y="2736575"/>
              <a:ext cx="101053"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21" name="Oval 20"/>
            <p:cNvSpPr/>
            <p:nvPr/>
          </p:nvSpPr>
          <p:spPr>
            <a:xfrm>
              <a:off x="3190384" y="4053485"/>
              <a:ext cx="101053"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22" name="Oval 21"/>
            <p:cNvSpPr/>
            <p:nvPr/>
          </p:nvSpPr>
          <p:spPr>
            <a:xfrm>
              <a:off x="4585825" y="4046115"/>
              <a:ext cx="101053"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23" name="Oval 22"/>
            <p:cNvSpPr/>
            <p:nvPr/>
          </p:nvSpPr>
          <p:spPr>
            <a:xfrm>
              <a:off x="2551139" y="2745174"/>
              <a:ext cx="101053"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24" name="Oval 23"/>
            <p:cNvSpPr/>
            <p:nvPr/>
          </p:nvSpPr>
          <p:spPr>
            <a:xfrm>
              <a:off x="5691731" y="2723062"/>
              <a:ext cx="101053" cy="100734"/>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grpSp>
      <p:sp>
        <p:nvSpPr>
          <p:cNvPr id="22534" name="Rectangle 3"/>
          <p:cNvSpPr>
            <a:spLocks noChangeArrowheads="1"/>
          </p:cNvSpPr>
          <p:nvPr/>
        </p:nvSpPr>
        <p:spPr bwMode="auto">
          <a:xfrm>
            <a:off x="23813" y="4514850"/>
            <a:ext cx="193675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solidFill>
                  <a:srgbClr val="262626"/>
                </a:solidFill>
                <a:latin typeface="Verdana" panose="020B0604030504040204" pitchFamily="34" charset="0"/>
              </a:rPr>
              <a:t>ANO ĢA apstiprina Dienaskārtību 2030</a:t>
            </a:r>
          </a:p>
        </p:txBody>
      </p:sp>
      <p:sp>
        <p:nvSpPr>
          <p:cNvPr id="22535" name="Rectangle 25"/>
          <p:cNvSpPr>
            <a:spLocks noChangeArrowheads="1"/>
          </p:cNvSpPr>
          <p:nvPr/>
        </p:nvSpPr>
        <p:spPr bwMode="auto">
          <a:xfrm>
            <a:off x="149225" y="3760788"/>
            <a:ext cx="1019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Aft>
                <a:spcPts val="600"/>
              </a:spcAft>
            </a:pPr>
            <a:r>
              <a:rPr lang="lv-LV" altLang="lv-LV" sz="1200" b="1">
                <a:solidFill>
                  <a:srgbClr val="00B050"/>
                </a:solidFill>
                <a:latin typeface="Verdana" panose="020B0604030504040204" pitchFamily="34" charset="0"/>
              </a:rPr>
              <a:t>2015  IX</a:t>
            </a:r>
          </a:p>
        </p:txBody>
      </p:sp>
      <p:sp>
        <p:nvSpPr>
          <p:cNvPr id="22536" name="Rectangle 26"/>
          <p:cNvSpPr>
            <a:spLocks noChangeArrowheads="1"/>
          </p:cNvSpPr>
          <p:nvPr/>
        </p:nvSpPr>
        <p:spPr bwMode="auto">
          <a:xfrm>
            <a:off x="712788" y="2987675"/>
            <a:ext cx="1019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Aft>
                <a:spcPts val="600"/>
              </a:spcAft>
            </a:pPr>
            <a:r>
              <a:rPr lang="lv-LV" altLang="lv-LV" sz="1200" b="1">
                <a:solidFill>
                  <a:srgbClr val="00B050"/>
                </a:solidFill>
                <a:latin typeface="Verdana" panose="020B0604030504040204" pitchFamily="34" charset="0"/>
              </a:rPr>
              <a:t>2016  III</a:t>
            </a:r>
          </a:p>
        </p:txBody>
      </p:sp>
      <p:sp>
        <p:nvSpPr>
          <p:cNvPr id="22537" name="Rectangle 4"/>
          <p:cNvSpPr>
            <a:spLocks noChangeArrowheads="1"/>
          </p:cNvSpPr>
          <p:nvPr/>
        </p:nvSpPr>
        <p:spPr bwMode="auto">
          <a:xfrm>
            <a:off x="-223838" y="5545138"/>
            <a:ext cx="25765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LV politikas plānotāji vienojas integrēt IAM     LV plānošanas sistēmā</a:t>
            </a:r>
          </a:p>
        </p:txBody>
      </p:sp>
      <p:sp>
        <p:nvSpPr>
          <p:cNvPr id="22538" name="Rectangle 5"/>
          <p:cNvSpPr>
            <a:spLocks noChangeArrowheads="1"/>
          </p:cNvSpPr>
          <p:nvPr/>
        </p:nvSpPr>
        <p:spPr bwMode="auto">
          <a:xfrm>
            <a:off x="217488" y="1627188"/>
            <a:ext cx="28702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solidFill>
                  <a:srgbClr val="000000"/>
                </a:solidFill>
                <a:latin typeface="Verdana" panose="020B0604030504040204" pitchFamily="34" charset="0"/>
              </a:rPr>
              <a:t>ANO Statistikas komisija vienojas par indikatoru ietvaru</a:t>
            </a:r>
            <a:endParaRPr lang="lv-LV" altLang="lv-LV" sz="1400">
              <a:latin typeface="Verdana" panose="020B0604030504040204" pitchFamily="34" charset="0"/>
            </a:endParaRPr>
          </a:p>
        </p:txBody>
      </p:sp>
      <p:sp>
        <p:nvSpPr>
          <p:cNvPr id="22539" name="Rectangle 6"/>
          <p:cNvSpPr>
            <a:spLocks noChangeArrowheads="1"/>
          </p:cNvSpPr>
          <p:nvPr/>
        </p:nvSpPr>
        <p:spPr bwMode="auto">
          <a:xfrm>
            <a:off x="1960563" y="4557713"/>
            <a:ext cx="1598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1400">
                <a:latin typeface="Verdana" panose="020B0604030504040204" pitchFamily="34" charset="0"/>
              </a:rPr>
              <a:t>EK Paziņojums par IAM </a:t>
            </a:r>
          </a:p>
        </p:txBody>
      </p:sp>
      <p:sp>
        <p:nvSpPr>
          <p:cNvPr id="22540" name="Rectangle 30"/>
          <p:cNvSpPr>
            <a:spLocks noChangeArrowheads="1"/>
          </p:cNvSpPr>
          <p:nvPr/>
        </p:nvSpPr>
        <p:spPr bwMode="auto">
          <a:xfrm>
            <a:off x="1722438" y="3783013"/>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Aft>
                <a:spcPts val="600"/>
              </a:spcAft>
            </a:pPr>
            <a:r>
              <a:rPr lang="lv-LV" altLang="lv-LV" sz="1200" b="1">
                <a:solidFill>
                  <a:srgbClr val="00B050"/>
                </a:solidFill>
                <a:latin typeface="Verdana" panose="020B0604030504040204" pitchFamily="34" charset="0"/>
              </a:rPr>
              <a:t>2016  XI</a:t>
            </a:r>
          </a:p>
        </p:txBody>
      </p:sp>
      <p:sp>
        <p:nvSpPr>
          <p:cNvPr id="22541" name="Rectangle 7"/>
          <p:cNvSpPr>
            <a:spLocks noChangeArrowheads="1"/>
          </p:cNvSpPr>
          <p:nvPr/>
        </p:nvSpPr>
        <p:spPr bwMode="auto">
          <a:xfrm>
            <a:off x="2884488" y="1704975"/>
            <a:ext cx="21351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LV ministriju plānotāji veido IAM kartējumu</a:t>
            </a:r>
          </a:p>
        </p:txBody>
      </p:sp>
      <p:sp>
        <p:nvSpPr>
          <p:cNvPr id="22542" name="Rectangle 32"/>
          <p:cNvSpPr>
            <a:spLocks noChangeArrowheads="1"/>
          </p:cNvSpPr>
          <p:nvPr/>
        </p:nvSpPr>
        <p:spPr bwMode="auto">
          <a:xfrm>
            <a:off x="2946400" y="2976563"/>
            <a:ext cx="1020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Aft>
                <a:spcPts val="600"/>
              </a:spcAft>
            </a:pPr>
            <a:r>
              <a:rPr lang="lv-LV" altLang="lv-LV" sz="1200" b="1">
                <a:solidFill>
                  <a:srgbClr val="FF9933"/>
                </a:solidFill>
                <a:latin typeface="Verdana" panose="020B0604030504040204" pitchFamily="34" charset="0"/>
              </a:rPr>
              <a:t>2017  I-V</a:t>
            </a:r>
          </a:p>
        </p:txBody>
      </p:sp>
      <p:sp>
        <p:nvSpPr>
          <p:cNvPr id="22543" name="Rectangle 24"/>
          <p:cNvSpPr>
            <a:spLocks noChangeArrowheads="1"/>
          </p:cNvSpPr>
          <p:nvPr/>
        </p:nvSpPr>
        <p:spPr bwMode="auto">
          <a:xfrm>
            <a:off x="3617913" y="4535488"/>
            <a:ext cx="22669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EK dibina daudzpusēju iesaistīto pušu platformu</a:t>
            </a:r>
          </a:p>
        </p:txBody>
      </p:sp>
      <p:sp>
        <p:nvSpPr>
          <p:cNvPr id="22544" name="Rectangle 34"/>
          <p:cNvSpPr>
            <a:spLocks noChangeArrowheads="1"/>
          </p:cNvSpPr>
          <p:nvPr/>
        </p:nvSpPr>
        <p:spPr bwMode="auto">
          <a:xfrm>
            <a:off x="3638550" y="3756025"/>
            <a:ext cx="1020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spcAft>
                <a:spcPts val="600"/>
              </a:spcAft>
            </a:pPr>
            <a:r>
              <a:rPr lang="lv-LV" altLang="lv-LV" sz="1200" b="1">
                <a:solidFill>
                  <a:srgbClr val="FF9933"/>
                </a:solidFill>
                <a:latin typeface="Verdana" panose="020B0604030504040204" pitchFamily="34" charset="0"/>
              </a:rPr>
              <a:t>2017  VI</a:t>
            </a:r>
          </a:p>
        </p:txBody>
      </p:sp>
      <p:sp>
        <p:nvSpPr>
          <p:cNvPr id="22545" name="Rectangle 27"/>
          <p:cNvSpPr>
            <a:spLocks noChangeArrowheads="1"/>
          </p:cNvSpPr>
          <p:nvPr/>
        </p:nvSpPr>
        <p:spPr bwMode="auto">
          <a:xfrm>
            <a:off x="3263900" y="5673725"/>
            <a:ext cx="310991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ES Vispārējo lietu padome aicinās EK integrēt IAM plānošanas sistēmā</a:t>
            </a:r>
          </a:p>
        </p:txBody>
      </p:sp>
      <p:sp>
        <p:nvSpPr>
          <p:cNvPr id="37" name="Rectangle 36"/>
          <p:cNvSpPr/>
          <p:nvPr/>
        </p:nvSpPr>
        <p:spPr>
          <a:xfrm>
            <a:off x="4116388" y="5351463"/>
            <a:ext cx="1020762" cy="363537"/>
          </a:xfrm>
          <a:prstGeom prst="rect">
            <a:avLst/>
          </a:prstGeom>
        </p:spPr>
        <p:txBody>
          <a:bodyPr>
            <a:spAutoFit/>
          </a:bodyPr>
          <a:lstStyle/>
          <a:p>
            <a:pPr algn="ctr">
              <a:lnSpc>
                <a:spcPct val="110000"/>
              </a:lnSpc>
              <a:spcBef>
                <a:spcPts val="0"/>
              </a:spcBef>
              <a:spcAft>
                <a:spcPts val="600"/>
              </a:spcAft>
              <a:defRPr/>
            </a:pPr>
            <a:r>
              <a:rPr lang="lv-LV" altLang="lv-LV" sz="1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38" name="Rectangle 37"/>
          <p:cNvSpPr/>
          <p:nvPr/>
        </p:nvSpPr>
        <p:spPr>
          <a:xfrm>
            <a:off x="554038" y="5084763"/>
            <a:ext cx="1019175" cy="363537"/>
          </a:xfrm>
          <a:prstGeom prst="rect">
            <a:avLst/>
          </a:prstGeom>
        </p:spPr>
        <p:txBody>
          <a:bodyPr>
            <a:spAutoFit/>
          </a:bodyPr>
          <a:lstStyle/>
          <a:p>
            <a:pPr algn="ctr">
              <a:lnSpc>
                <a:spcPct val="110000"/>
              </a:lnSpc>
              <a:spcBef>
                <a:spcPts val="0"/>
              </a:spcBef>
              <a:spcAft>
                <a:spcPts val="600"/>
              </a:spcAft>
              <a:defRPr/>
            </a:pPr>
            <a:r>
              <a:rPr lang="lv-LV" altLang="lv-LV" sz="16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22548" name="Rectangle 28"/>
          <p:cNvSpPr>
            <a:spLocks noChangeArrowheads="1"/>
          </p:cNvSpPr>
          <p:nvPr/>
        </p:nvSpPr>
        <p:spPr bwMode="auto">
          <a:xfrm>
            <a:off x="4914900" y="1592263"/>
            <a:ext cx="265588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NAP2020 un Latvija 2030 starpposma ziņojums + rekomendācijas IAM kontekstā</a:t>
            </a:r>
          </a:p>
        </p:txBody>
      </p:sp>
      <p:sp>
        <p:nvSpPr>
          <p:cNvPr id="40" name="Rectangle 39"/>
          <p:cNvSpPr/>
          <p:nvPr/>
        </p:nvSpPr>
        <p:spPr>
          <a:xfrm>
            <a:off x="5137150" y="2963863"/>
            <a:ext cx="1019175" cy="276225"/>
          </a:xfrm>
          <a:prstGeom prst="rect">
            <a:avLst/>
          </a:prstGeom>
        </p:spPr>
        <p:txBody>
          <a:bodyPr>
            <a:spAutoFit/>
          </a:bodyPr>
          <a:lstStyle/>
          <a:p>
            <a:pPr>
              <a:lnSpc>
                <a:spcPct val="110000"/>
              </a:lnSpc>
              <a:spcBef>
                <a:spcPts val="0"/>
              </a:spcBef>
              <a:spcAft>
                <a:spcPts val="600"/>
              </a:spcAft>
              <a:defRPr/>
            </a:pPr>
            <a:r>
              <a:rPr lang="lv-LV" altLang="lv-LV" sz="12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2017  XI</a:t>
            </a:r>
          </a:p>
        </p:txBody>
      </p:sp>
      <p:sp>
        <p:nvSpPr>
          <p:cNvPr id="22550" name="Rectangle 29"/>
          <p:cNvSpPr>
            <a:spLocks noChangeArrowheads="1"/>
          </p:cNvSpPr>
          <p:nvPr/>
        </p:nvSpPr>
        <p:spPr bwMode="auto">
          <a:xfrm>
            <a:off x="6900863" y="3714750"/>
            <a:ext cx="236378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Politiku starpposma izvērtējums – ministrijas ņem vērā IAM kartējumu</a:t>
            </a:r>
          </a:p>
        </p:txBody>
      </p:sp>
      <p:sp>
        <p:nvSpPr>
          <p:cNvPr id="22551" name="Rectangle 14335"/>
          <p:cNvSpPr>
            <a:spLocks noChangeArrowheads="1"/>
          </p:cNvSpPr>
          <p:nvPr/>
        </p:nvSpPr>
        <p:spPr bwMode="auto">
          <a:xfrm>
            <a:off x="7345363" y="2030413"/>
            <a:ext cx="188436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spcAft>
                <a:spcPts val="600"/>
              </a:spcAft>
            </a:pPr>
            <a:r>
              <a:rPr lang="lv-LV" altLang="lv-LV" sz="1400">
                <a:latin typeface="Verdana" panose="020B0604030504040204" pitchFamily="34" charset="0"/>
              </a:rPr>
              <a:t>Latvijas IAM ziņojums ANO</a:t>
            </a:r>
          </a:p>
        </p:txBody>
      </p:sp>
      <p:cxnSp>
        <p:nvCxnSpPr>
          <p:cNvPr id="22552" name="Straight Connector 42"/>
          <p:cNvCxnSpPr>
            <a:cxnSpLocks noChangeShapeType="1"/>
          </p:cNvCxnSpPr>
          <p:nvPr/>
        </p:nvCxnSpPr>
        <p:spPr bwMode="auto">
          <a:xfrm>
            <a:off x="8226425" y="2741613"/>
            <a:ext cx="0" cy="787400"/>
          </a:xfrm>
          <a:prstGeom prst="line">
            <a:avLst/>
          </a:prstGeom>
          <a:noFill/>
          <a:ln w="12700" algn="ctr">
            <a:solidFill>
              <a:srgbClr val="95B3D7"/>
            </a:solidFill>
            <a:round/>
            <a:headEnd/>
            <a:tailEnd/>
          </a:ln>
          <a:extLst>
            <a:ext uri="{909E8E84-426E-40DD-AFC4-6F175D3DCCD1}">
              <a14:hiddenFill xmlns:a14="http://schemas.microsoft.com/office/drawing/2010/main">
                <a:noFill/>
              </a14:hiddenFill>
            </a:ext>
          </a:extLst>
        </p:spPr>
      </p:cxnSp>
      <p:sp>
        <p:nvSpPr>
          <p:cNvPr id="44" name="Oval 43"/>
          <p:cNvSpPr/>
          <p:nvPr/>
        </p:nvSpPr>
        <p:spPr>
          <a:xfrm>
            <a:off x="8154988" y="2624138"/>
            <a:ext cx="142875" cy="131762"/>
          </a:xfrm>
          <a:prstGeom prst="ellipse">
            <a:avLst/>
          </a:prstGeom>
          <a:noFill/>
          <a:ln w="28575" cap="flat" cmpd="sng" algn="ctr">
            <a:solidFill>
              <a:srgbClr val="92D050"/>
            </a:solidFill>
            <a:prstDash val="solid"/>
          </a:ln>
          <a:effectLst/>
        </p:spPr>
        <p:txBody>
          <a:bodyPr anchor="ctr"/>
          <a:lstStyle/>
          <a:p>
            <a:pPr defTabSz="914400" eaLnBrk="1" fontAlgn="auto" hangingPunct="1">
              <a:spcBef>
                <a:spcPts val="0"/>
              </a:spcBef>
              <a:spcAft>
                <a:spcPts val="0"/>
              </a:spcAft>
              <a:defRPr/>
            </a:pPr>
            <a:endParaRPr lang="lv-LV" sz="1800" kern="0">
              <a:solidFill>
                <a:sysClr val="window" lastClr="FFFFFF"/>
              </a:solidFill>
              <a:latin typeface="Calibri"/>
              <a:ea typeface="+mn-ea"/>
            </a:endParaRPr>
          </a:p>
        </p:txBody>
      </p:sp>
      <p:sp>
        <p:nvSpPr>
          <p:cNvPr id="45" name="Rectangle 44"/>
          <p:cNvSpPr/>
          <p:nvPr/>
        </p:nvSpPr>
        <p:spPr>
          <a:xfrm>
            <a:off x="5821363" y="3833813"/>
            <a:ext cx="1390650" cy="276225"/>
          </a:xfrm>
          <a:prstGeom prst="rect">
            <a:avLst/>
          </a:prstGeom>
        </p:spPr>
        <p:txBody>
          <a:bodyPr>
            <a:spAutoFit/>
          </a:bodyPr>
          <a:lstStyle/>
          <a:p>
            <a:pPr>
              <a:lnSpc>
                <a:spcPct val="110000"/>
              </a:lnSpc>
              <a:spcBef>
                <a:spcPts val="0"/>
              </a:spcBef>
              <a:spcAft>
                <a:spcPts val="600"/>
              </a:spcAft>
              <a:defRPr/>
            </a:pPr>
            <a:r>
              <a:rPr lang="lv-LV" altLang="lv-LV" sz="12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2017 / 2018</a:t>
            </a:r>
          </a:p>
        </p:txBody>
      </p:sp>
      <p:sp>
        <p:nvSpPr>
          <p:cNvPr id="46" name="Rectangle 45"/>
          <p:cNvSpPr/>
          <p:nvPr/>
        </p:nvSpPr>
        <p:spPr>
          <a:xfrm>
            <a:off x="7267575" y="3000375"/>
            <a:ext cx="1020763" cy="276225"/>
          </a:xfrm>
          <a:prstGeom prst="rect">
            <a:avLst/>
          </a:prstGeom>
        </p:spPr>
        <p:txBody>
          <a:bodyPr>
            <a:spAutoFit/>
          </a:bodyPr>
          <a:lstStyle/>
          <a:p>
            <a:pPr>
              <a:lnSpc>
                <a:spcPct val="110000"/>
              </a:lnSpc>
              <a:spcBef>
                <a:spcPts val="0"/>
              </a:spcBef>
              <a:spcAft>
                <a:spcPts val="600"/>
              </a:spcAft>
              <a:defRPr/>
            </a:pPr>
            <a:r>
              <a:rPr lang="lv-LV" altLang="lv-LV" sz="1200" b="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2018  VII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1"/>
          <p:cNvSpPr>
            <a:spLocks noGrp="1"/>
          </p:cNvSpPr>
          <p:nvPr>
            <p:ph type="body" sz="quarter" idx="10"/>
          </p:nvPr>
        </p:nvSpPr>
        <p:spPr>
          <a:xfrm>
            <a:off x="685800" y="3635375"/>
            <a:ext cx="7772400" cy="914400"/>
          </a:xfrm>
        </p:spPr>
        <p:txBody>
          <a:bodyPr/>
          <a:lstStyle/>
          <a:p>
            <a:r>
              <a:rPr lang="lv-LV" altLang="lv-LV" sz="2400" smtClean="0">
                <a:solidFill>
                  <a:srgbClr val="41342F"/>
                </a:solidFill>
                <a:ea typeface="MS PGothic" panose="020B0600070205080204" pitchFamily="34" charset="-128"/>
              </a:rPr>
              <a:t>Ar atbildību par Latvijas nākotni!</a:t>
            </a:r>
          </a:p>
        </p:txBody>
      </p:sp>
      <p:sp>
        <p:nvSpPr>
          <p:cNvPr id="3" name="Text Placeholder 2"/>
          <p:cNvSpPr>
            <a:spLocks noGrp="1"/>
          </p:cNvSpPr>
          <p:nvPr>
            <p:ph type="body" sz="quarter" idx="11"/>
          </p:nvPr>
        </p:nvSpPr>
        <p:spPr>
          <a:xfrm>
            <a:off x="3700463" y="5053013"/>
            <a:ext cx="4757737" cy="639762"/>
          </a:xfrm>
        </p:spPr>
        <p:txBody>
          <a:bodyPr/>
          <a:lstStyle/>
          <a:p>
            <a:pPr algn="l">
              <a:defRPr/>
            </a:pPr>
            <a:r>
              <a:rPr lang="lv-LV" dirty="0">
                <a:hlinkClick r:id="rId3"/>
              </a:rPr>
              <a:t>www.pkc.gov.lv</a:t>
            </a:r>
            <a:endParaRPr lang="lv-LV" dirty="0"/>
          </a:p>
          <a:p>
            <a:pPr algn="l">
              <a:defRPr/>
            </a:pPr>
            <a:r>
              <a:rPr lang="lv-LV" dirty="0">
                <a:solidFill>
                  <a:schemeClr val="bg2">
                    <a:lumMod val="25000"/>
                  </a:schemeClr>
                </a:solidFill>
              </a:rPr>
              <a:t>@NAP2020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90800" y="381000"/>
            <a:ext cx="6096000" cy="1036638"/>
          </a:xfrm>
        </p:spPr>
        <p:txBody>
          <a:bodyPr>
            <a:noAutofit/>
          </a:bodyPr>
          <a:lstStyle/>
          <a:p>
            <a:pPr>
              <a:defRPr/>
            </a:pPr>
            <a:r>
              <a:rPr lang="lv-LV" altLang="lv-LV" dirty="0">
                <a:solidFill>
                  <a:schemeClr val="tx1">
                    <a:lumMod val="85000"/>
                    <a:lumOff val="15000"/>
                  </a:schemeClr>
                </a:solidFill>
                <a:ea typeface="MS PGothic" pitchFamily="34" charset="-128"/>
              </a:rPr>
              <a:t>17 IAM un 169 apakšmērķu sasaiste ar Latvijas politikas plānošanu</a:t>
            </a:r>
            <a:r>
              <a:rPr lang="lv-LV" altLang="lv-LV" dirty="0">
                <a:solidFill>
                  <a:schemeClr val="tx1">
                    <a:lumMod val="75000"/>
                    <a:lumOff val="25000"/>
                  </a:schemeClr>
                </a:solidFill>
                <a:ea typeface="MS PGothic" pitchFamily="34" charset="-128"/>
              </a:rPr>
              <a:t/>
            </a:r>
            <a:br>
              <a:rPr lang="lv-LV" altLang="lv-LV" dirty="0">
                <a:solidFill>
                  <a:schemeClr val="tx1">
                    <a:lumMod val="75000"/>
                    <a:lumOff val="25000"/>
                  </a:schemeClr>
                </a:solidFill>
                <a:ea typeface="MS PGothic" pitchFamily="34" charset="-128"/>
              </a:rPr>
            </a:br>
            <a:endParaRPr lang="lv-LV" altLang="lv-LV" dirty="0">
              <a:solidFill>
                <a:schemeClr val="tx1">
                  <a:lumMod val="75000"/>
                  <a:lumOff val="25000"/>
                </a:schemeClr>
              </a:solidFill>
              <a:ea typeface="MS PGothic" pitchFamily="34" charset="-128"/>
            </a:endParaRPr>
          </a:p>
        </p:txBody>
      </p:sp>
      <p:sp>
        <p:nvSpPr>
          <p:cNvPr id="20483" name="Text Placeholder 4"/>
          <p:cNvSpPr>
            <a:spLocks noGrp="1"/>
          </p:cNvSpPr>
          <p:nvPr>
            <p:ph type="body" sz="quarter" idx="12"/>
          </p:nvPr>
        </p:nvSpPr>
        <p:spPr/>
        <p:txBody>
          <a:bodyPr/>
          <a:lstStyle/>
          <a:p>
            <a:r>
              <a:rPr lang="lv-LV" altLang="lv-LV" smtClean="0">
                <a:ea typeface="MS PGothic" panose="020B0600070205080204" pitchFamily="34" charset="-128"/>
              </a:rPr>
              <a:t>Attēla avots: </a:t>
            </a:r>
            <a:r>
              <a:rPr lang="lv-LV" altLang="lv-LV" smtClean="0">
                <a:ea typeface="MS PGothic" panose="020B0600070205080204" pitchFamily="34" charset="-128"/>
                <a:hlinkClick r:id="rId3"/>
              </a:rPr>
              <a:t>UNESCO LNK</a:t>
            </a:r>
            <a:endParaRPr lang="lv-LV" altLang="lv-LV" smtClean="0">
              <a:ea typeface="MS PGothic" panose="020B0600070205080204" pitchFamily="34" charset="-128"/>
            </a:endParaRPr>
          </a:p>
        </p:txBody>
      </p:sp>
      <p:sp>
        <p:nvSpPr>
          <p:cNvPr id="2048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53ECB4-63BF-4DDD-8D62-06300F0CEE9A}" type="slidenum">
              <a:rPr lang="en-US" altLang="lv-LV"/>
              <a:pPr/>
              <a:t>3</a:t>
            </a:fld>
            <a:endParaRPr lang="en-US" altLang="lv-LV"/>
          </a:p>
        </p:txBody>
      </p:sp>
      <p:pic>
        <p:nvPicPr>
          <p:cNvPr id="2048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2124075"/>
            <a:ext cx="5778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6292850" y="4005263"/>
            <a:ext cx="2546350" cy="19526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idx="1"/>
          </p:nvPr>
        </p:nvSpPr>
        <p:spPr>
          <a:xfrm>
            <a:off x="4100513" y="1517650"/>
            <a:ext cx="4433887" cy="4648200"/>
          </a:xfrm>
        </p:spPr>
        <p:txBody>
          <a:bodyPr/>
          <a:lstStyle/>
          <a:p>
            <a:pPr marL="0" indent="0">
              <a:lnSpc>
                <a:spcPct val="110000"/>
              </a:lnSpc>
              <a:spcBef>
                <a:spcPct val="0"/>
              </a:spcBef>
              <a:spcAft>
                <a:spcPts val="1200"/>
              </a:spcAft>
              <a:buFont typeface="Arial" panose="020B0604020202020204" pitchFamily="34" charset="0"/>
              <a:buNone/>
            </a:pPr>
            <a:r>
              <a:rPr lang="lv-LV" altLang="lv-LV" sz="1500" smtClean="0">
                <a:solidFill>
                  <a:srgbClr val="0D0D0D"/>
                </a:solidFill>
                <a:ea typeface="MS PGothic" panose="020B0600070205080204" pitchFamily="34" charset="-128"/>
              </a:rPr>
              <a:t>ES vadoša loma ANO  Dienaskārtības 2030 apstiprināšanā </a:t>
            </a:r>
          </a:p>
          <a:p>
            <a:pPr marL="0" indent="0">
              <a:lnSpc>
                <a:spcPct val="110000"/>
              </a:lnSpc>
              <a:spcBef>
                <a:spcPct val="0"/>
              </a:spcBef>
              <a:spcAft>
                <a:spcPts val="300"/>
              </a:spcAft>
              <a:buFont typeface="Arial" panose="020B0604020202020204" pitchFamily="34" charset="0"/>
              <a:buNone/>
            </a:pPr>
            <a:r>
              <a:rPr lang="lv-LV" altLang="lv-LV" sz="1500" b="1" smtClean="0">
                <a:solidFill>
                  <a:srgbClr val="0D0D0D"/>
                </a:solidFill>
                <a:ea typeface="MS PGothic" panose="020B0600070205080204" pitchFamily="34" charset="-128"/>
              </a:rPr>
              <a:t>Komisijas paziņojums 2016 XI </a:t>
            </a:r>
          </a:p>
          <a:p>
            <a:pPr marL="0" indent="0">
              <a:lnSpc>
                <a:spcPct val="110000"/>
              </a:lnSpc>
              <a:spcBef>
                <a:spcPct val="0"/>
              </a:spcBef>
              <a:spcAft>
                <a:spcPts val="300"/>
              </a:spcAft>
            </a:pPr>
            <a:r>
              <a:rPr lang="lv-LV" altLang="lv-LV" sz="1600" smtClean="0">
                <a:ea typeface="MS PGothic" panose="020B0600070205080204" pitchFamily="34" charset="-128"/>
              </a:rPr>
              <a:t>nosaka ilgtspējīgu attīstību par būtisku vadošo principu visās politikas jomās.</a:t>
            </a:r>
          </a:p>
          <a:p>
            <a:pPr marL="0" indent="0">
              <a:lnSpc>
                <a:spcPct val="110000"/>
              </a:lnSpc>
              <a:spcBef>
                <a:spcPct val="0"/>
              </a:spcBef>
              <a:spcAft>
                <a:spcPts val="300"/>
              </a:spcAft>
            </a:pPr>
            <a:r>
              <a:rPr lang="lv-LV" altLang="lv-LV" sz="1600" smtClean="0">
                <a:solidFill>
                  <a:srgbClr val="0D0D0D"/>
                </a:solidFill>
                <a:ea typeface="MS PGothic" panose="020B0600070205080204" pitchFamily="34" charset="-128"/>
              </a:rPr>
              <a:t>Uzsāks «pārdomu procesu», lai izstrādātu ilgtermiņa redzējumu laikposmam pēc 2020. gada</a:t>
            </a:r>
          </a:p>
          <a:p>
            <a:pPr marL="0" indent="0">
              <a:lnSpc>
                <a:spcPct val="110000"/>
              </a:lnSpc>
              <a:spcBef>
                <a:spcPct val="0"/>
              </a:spcBef>
              <a:spcAft>
                <a:spcPts val="300"/>
              </a:spcAft>
            </a:pPr>
            <a:r>
              <a:rPr lang="lv-LV" altLang="lv-LV" sz="1600" smtClean="0">
                <a:solidFill>
                  <a:srgbClr val="0D0D0D"/>
                </a:solidFill>
                <a:ea typeface="MS PGothic" panose="020B0600070205080204" pitchFamily="34" charset="-128"/>
              </a:rPr>
              <a:t>Izveidos daudzpusēju ieinteresēto personu platformu</a:t>
            </a:r>
          </a:p>
          <a:p>
            <a:pPr marL="0" indent="0">
              <a:lnSpc>
                <a:spcPct val="110000"/>
              </a:lnSpc>
              <a:spcBef>
                <a:spcPct val="0"/>
              </a:spcBef>
              <a:spcAft>
                <a:spcPts val="1200"/>
              </a:spcAft>
            </a:pPr>
            <a:r>
              <a:rPr lang="lv-LV" altLang="lv-LV" sz="1600" smtClean="0">
                <a:solidFill>
                  <a:srgbClr val="0D0D0D"/>
                </a:solidFill>
                <a:ea typeface="MS PGothic" panose="020B0600070205080204" pitchFamily="34" charset="-128"/>
              </a:rPr>
              <a:t>Regulāri ziņos par ES veikumu</a:t>
            </a:r>
          </a:p>
        </p:txBody>
      </p:sp>
      <p:sp>
        <p:nvSpPr>
          <p:cNvPr id="9" name="Text Placeholder 8"/>
          <p:cNvSpPr>
            <a:spLocks noGrp="1"/>
          </p:cNvSpPr>
          <p:nvPr>
            <p:ph type="body" sz="half" idx="2"/>
          </p:nvPr>
        </p:nvSpPr>
        <p:spPr>
          <a:xfrm>
            <a:off x="812800" y="2795588"/>
            <a:ext cx="2984500" cy="3370262"/>
          </a:xfrm>
        </p:spPr>
        <p:txBody>
          <a:bodyPr>
            <a:normAutofit fontScale="92500"/>
          </a:bodyPr>
          <a:lstStyle/>
          <a:p>
            <a:pPr>
              <a:defRPr/>
            </a:pPr>
            <a:r>
              <a:rPr lang="lv-LV" altLang="lv-LV" sz="1600" dirty="0">
                <a:solidFill>
                  <a:schemeClr val="tx1">
                    <a:lumMod val="95000"/>
                    <a:lumOff val="5000"/>
                  </a:schemeClr>
                </a:solidFill>
                <a:ea typeface="MS PGothic" panose="020B0600070205080204" pitchFamily="34" charset="-128"/>
              </a:rPr>
              <a:t>Ar lepnumu varu sacīt, ka ES no paša sākuma bija stingri apņēmusies sasniegt vērienīgu rezultātu un pieņemt vispārēju dienaskārtību, kas vienlīdz piemērota bagātām un nabadzīgām valstīm, integrējot tajā ilgtspējības ekonomiskās, sociālās un vides dimensijas. </a:t>
            </a:r>
          </a:p>
          <a:p>
            <a:pPr>
              <a:defRPr/>
            </a:pPr>
            <a:endParaRPr lang="lv-LV" altLang="lv-LV" sz="1400" i="1" dirty="0">
              <a:solidFill>
                <a:schemeClr val="tx1">
                  <a:lumMod val="95000"/>
                  <a:lumOff val="5000"/>
                </a:schemeClr>
              </a:solidFill>
              <a:ea typeface="MS PGothic" panose="020B0600070205080204" pitchFamily="34" charset="-128"/>
            </a:endParaRPr>
          </a:p>
          <a:p>
            <a:pPr>
              <a:defRPr/>
            </a:pPr>
            <a:r>
              <a:rPr lang="lv-LV" altLang="lv-LV" sz="1400" i="1" dirty="0">
                <a:solidFill>
                  <a:schemeClr val="tx1">
                    <a:lumMod val="95000"/>
                    <a:lumOff val="5000"/>
                  </a:schemeClr>
                </a:solidFill>
                <a:ea typeface="MS PGothic" panose="020B0600070205080204" pitchFamily="34" charset="-128"/>
              </a:rPr>
              <a:t>Komisijas priekšsēdētāja pirmais vietnieks Franss </a:t>
            </a:r>
            <a:r>
              <a:rPr lang="lv-LV" altLang="lv-LV" sz="1400" i="1" dirty="0" err="1">
                <a:solidFill>
                  <a:schemeClr val="tx1">
                    <a:lumMod val="95000"/>
                    <a:lumOff val="5000"/>
                  </a:schemeClr>
                </a:solidFill>
                <a:ea typeface="MS PGothic" panose="020B0600070205080204" pitchFamily="34" charset="-128"/>
              </a:rPr>
              <a:t>Timmermanss</a:t>
            </a:r>
            <a:endParaRPr lang="lv-LV" altLang="lv-LV" sz="1400" i="1" dirty="0">
              <a:solidFill>
                <a:schemeClr val="tx1">
                  <a:lumMod val="95000"/>
                  <a:lumOff val="5000"/>
                </a:schemeClr>
              </a:solidFill>
              <a:ea typeface="MS PGothic" panose="020B0600070205080204" pitchFamily="34" charset="-128"/>
            </a:endParaRPr>
          </a:p>
          <a:p>
            <a:pPr>
              <a:lnSpc>
                <a:spcPct val="80000"/>
              </a:lnSpc>
              <a:defRPr/>
            </a:pPr>
            <a:endParaRPr lang="lv-LV" altLang="lv-LV" sz="1600" dirty="0">
              <a:solidFill>
                <a:schemeClr val="tx1">
                  <a:lumMod val="95000"/>
                  <a:lumOff val="5000"/>
                </a:schemeClr>
              </a:solidFill>
              <a:ea typeface="MS PGothic" panose="020B0600070205080204" pitchFamily="34" charset="-128"/>
            </a:endParaRPr>
          </a:p>
        </p:txBody>
      </p:sp>
      <p:sp>
        <p:nvSpPr>
          <p:cNvPr id="10" name="Text Placeholder 9"/>
          <p:cNvSpPr>
            <a:spLocks noGrp="1"/>
          </p:cNvSpPr>
          <p:nvPr>
            <p:ph type="body" sz="quarter" idx="10"/>
          </p:nvPr>
        </p:nvSpPr>
        <p:spPr>
          <a:xfrm>
            <a:off x="2057400" y="6278563"/>
            <a:ext cx="1981200" cy="304800"/>
          </a:xfrm>
        </p:spPr>
        <p:txBody>
          <a:bodyPr>
            <a:normAutofit fontScale="70000" lnSpcReduction="20000"/>
          </a:bodyPr>
          <a:lstStyle/>
          <a:p>
            <a:pPr>
              <a:buFont typeface="Arial" charset="0"/>
              <a:buNone/>
              <a:defRPr/>
            </a:pPr>
            <a:r>
              <a:rPr lang="lv-LV" dirty="0"/>
              <a:t>https://ec.europa.eu/commission/commissioners/2014-2019/timmermans_en</a:t>
            </a:r>
          </a:p>
        </p:txBody>
      </p:sp>
      <p:sp>
        <p:nvSpPr>
          <p:cNvPr id="24581" name="Text Placeholder 10"/>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2458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588996-AE92-43C6-82F8-FA8783B0429C}" type="slidenum">
              <a:rPr lang="en-US" altLang="lv-LV"/>
              <a:pPr/>
              <a:t>4</a:t>
            </a:fld>
            <a:endParaRPr lang="en-US" altLang="lv-LV"/>
          </a:p>
        </p:txBody>
      </p:sp>
      <p:pic>
        <p:nvPicPr>
          <p:cNvPr id="245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308100"/>
            <a:ext cx="13716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0" name="TextBox 11"/>
          <p:cNvSpPr txBox="1">
            <a:spLocks noChangeArrowheads="1"/>
          </p:cNvSpPr>
          <p:nvPr/>
        </p:nvSpPr>
        <p:spPr bwMode="auto">
          <a:xfrm>
            <a:off x="2235200" y="365125"/>
            <a:ext cx="660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lv-LV" altLang="lv-LV" sz="2400" b="1" dirty="0">
                <a:solidFill>
                  <a:schemeClr val="tx1">
                    <a:lumMod val="85000"/>
                    <a:lumOff val="15000"/>
                  </a:schemeClr>
                </a:solidFill>
                <a:latin typeface="Verdana" panose="020B0604030504040204" pitchFamily="34" charset="0"/>
              </a:rPr>
              <a:t>IAM Eiropas Savienības līmenī -</a:t>
            </a:r>
            <a:r>
              <a:rPr lang="lv-LV" altLang="lv-LV" sz="2400" b="1" dirty="0">
                <a:solidFill>
                  <a:srgbClr val="00B050"/>
                </a:solidFill>
                <a:latin typeface="Verdana" panose="020B0604030504040204" pitchFamily="34" charset="0"/>
              </a:rPr>
              <a:t>zināmais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590800" y="381000"/>
            <a:ext cx="6096000" cy="1036638"/>
          </a:xfrm>
        </p:spPr>
        <p:txBody>
          <a:bodyPr>
            <a:normAutofit fontScale="90000"/>
          </a:bodyPr>
          <a:lstStyle/>
          <a:p>
            <a:pPr>
              <a:lnSpc>
                <a:spcPct val="110000"/>
              </a:lnSpc>
              <a:spcAft>
                <a:spcPts val="300"/>
              </a:spcAft>
              <a:defRPr/>
            </a:pPr>
            <a:r>
              <a:rPr lang="lv-LV" altLang="lv-LV" sz="2200" smtClean="0">
                <a:ea typeface="MS PGothic" panose="020B0600070205080204" pitchFamily="34" charset="-128"/>
              </a:rPr>
              <a:t>Padomes secinājumi “Ilgtspējīga Eiropas nākotne: ES atbilde  Dienaskārtībai 2030 ilgtspējīgai attīstībai”</a:t>
            </a:r>
          </a:p>
        </p:txBody>
      </p:sp>
      <p:sp>
        <p:nvSpPr>
          <p:cNvPr id="9" name="Content Placeholder 8"/>
          <p:cNvSpPr>
            <a:spLocks noGrp="1"/>
          </p:cNvSpPr>
          <p:nvPr>
            <p:ph idx="1"/>
          </p:nvPr>
        </p:nvSpPr>
        <p:spPr>
          <a:xfrm>
            <a:off x="2511425" y="2203450"/>
            <a:ext cx="6175375" cy="3922713"/>
          </a:xfrm>
        </p:spPr>
        <p:txBody>
          <a:bodyPr/>
          <a:lstStyle/>
          <a:p>
            <a:pPr>
              <a:lnSpc>
                <a:spcPct val="90000"/>
              </a:lnSpc>
              <a:defRPr/>
            </a:pPr>
            <a:r>
              <a:rPr lang="lv-LV" altLang="lv-LV" sz="1900" dirty="0" smtClean="0">
                <a:ea typeface="MS PGothic" panose="020B0600070205080204" pitchFamily="34" charset="-128"/>
              </a:rPr>
              <a:t>Skatīs Vispārējo lietu padomē </a:t>
            </a:r>
            <a:r>
              <a:rPr lang="lv-LV" altLang="lv-LV" sz="1900" b="1" dirty="0" smtClean="0">
                <a:solidFill>
                  <a:srgbClr val="FF0000"/>
                </a:solidFill>
                <a:ea typeface="MS PGothic" panose="020B0600070205080204" pitchFamily="34" charset="-128"/>
              </a:rPr>
              <a:t>20.06.2017.</a:t>
            </a:r>
          </a:p>
          <a:p>
            <a:pPr>
              <a:lnSpc>
                <a:spcPct val="90000"/>
              </a:lnSpc>
              <a:defRPr/>
            </a:pPr>
            <a:endParaRPr lang="lv-LV" altLang="lv-LV" sz="1900" dirty="0" smtClean="0">
              <a:ea typeface="MS PGothic" panose="020B0600070205080204" pitchFamily="34" charset="-128"/>
            </a:endParaRPr>
          </a:p>
          <a:p>
            <a:pPr>
              <a:lnSpc>
                <a:spcPct val="90000"/>
              </a:lnSpc>
              <a:defRPr/>
            </a:pPr>
            <a:endParaRPr lang="lv-LV" altLang="lv-LV" sz="1900" dirty="0" smtClean="0">
              <a:ea typeface="MS PGothic" panose="020B0600070205080204" pitchFamily="34" charset="-128"/>
            </a:endParaRPr>
          </a:p>
          <a:p>
            <a:pPr>
              <a:lnSpc>
                <a:spcPct val="90000"/>
              </a:lnSpc>
              <a:defRPr/>
            </a:pPr>
            <a:r>
              <a:rPr lang="lv-LV" altLang="lv-LV" sz="1900" dirty="0" smtClean="0">
                <a:ea typeface="MS PGothic" panose="020B0600070205080204" pitchFamily="34" charset="-128"/>
              </a:rPr>
              <a:t>Pamats ES dalībvalstu kopīgam viedoklim ANO gadskārtējā Ekonomikas un sociālo lietu padomes (ECOSOC) Augsta līmeņa politiskajā forumā - Ņujorkā no š.g. 10.-19. jūlijam</a:t>
            </a:r>
          </a:p>
          <a:p>
            <a:pPr>
              <a:lnSpc>
                <a:spcPct val="90000"/>
              </a:lnSpc>
              <a:defRPr/>
            </a:pPr>
            <a:endParaRPr lang="lv-LV" altLang="lv-LV" sz="1900" dirty="0" smtClean="0">
              <a:ea typeface="MS PGothic" panose="020B0600070205080204" pitchFamily="34" charset="-128"/>
            </a:endParaRPr>
          </a:p>
        </p:txBody>
      </p:sp>
      <p:sp>
        <p:nvSpPr>
          <p:cNvPr id="26628" name="Text Placeholder 9"/>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26629" name="Text Placeholder 10"/>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26630"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B1BE54-3940-4B08-815B-9B40FF044C3E}" type="slidenum">
              <a:rPr lang="en-US" altLang="lv-LV"/>
              <a:pPr/>
              <a:t>5</a:t>
            </a:fld>
            <a:endParaRPr lang="en-US" alt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90800" y="381000"/>
            <a:ext cx="6096000" cy="1036638"/>
          </a:xfrm>
        </p:spPr>
        <p:txBody>
          <a:bodyPr/>
          <a:lstStyle/>
          <a:p>
            <a:r>
              <a:rPr lang="lv-LV" altLang="lv-LV" smtClean="0">
                <a:ea typeface="MS PGothic" panose="020B0600070205080204" pitchFamily="34" charset="-128"/>
              </a:rPr>
              <a:t>Padomes secinājumos Eiropas Komisija aicināta</a:t>
            </a:r>
          </a:p>
        </p:txBody>
      </p:sp>
      <p:sp>
        <p:nvSpPr>
          <p:cNvPr id="27651" name="Content Placeholder 2"/>
          <p:cNvSpPr>
            <a:spLocks noGrp="1"/>
          </p:cNvSpPr>
          <p:nvPr>
            <p:ph idx="1"/>
          </p:nvPr>
        </p:nvSpPr>
        <p:spPr>
          <a:xfrm>
            <a:off x="2590800" y="1752600"/>
            <a:ext cx="6096000" cy="4373563"/>
          </a:xfrm>
        </p:spPr>
        <p:txBody>
          <a:bodyPr/>
          <a:lstStyle/>
          <a:p>
            <a:pPr marL="342900" indent="-342900">
              <a:lnSpc>
                <a:spcPct val="90000"/>
              </a:lnSpc>
              <a:buFont typeface="Arial" panose="020B0604020202020204" pitchFamily="34" charset="0"/>
              <a:buChar char="•"/>
            </a:pPr>
            <a:r>
              <a:rPr lang="lv-LV" altLang="lv-LV" smtClean="0">
                <a:ea typeface="MS PGothic" panose="020B0600070205080204" pitchFamily="34" charset="-128"/>
              </a:rPr>
              <a:t>ievērot subsidiaritāti</a:t>
            </a:r>
          </a:p>
          <a:p>
            <a:pPr marL="342900" indent="-342900">
              <a:lnSpc>
                <a:spcPct val="90000"/>
              </a:lnSpc>
              <a:buFont typeface="Arial" panose="020B0604020202020204" pitchFamily="34" charset="0"/>
              <a:buChar char="•"/>
            </a:pPr>
            <a:r>
              <a:rPr lang="lv-LV" altLang="lv-LV" smtClean="0">
                <a:ea typeface="MS PGothic" panose="020B0600070205080204" pitchFamily="34" charset="-128"/>
              </a:rPr>
              <a:t>līdz 2018. gada vidum izstrādāt ieviešanas stratēģiju, t.sk. ar mērķiem un uzdevumiem gan ES iekšpolitikā, gan ārpolitikā</a:t>
            </a:r>
          </a:p>
          <a:p>
            <a:pPr marL="342900" indent="-342900">
              <a:lnSpc>
                <a:spcPct val="90000"/>
              </a:lnSpc>
              <a:buFont typeface="Arial" panose="020B0604020202020204" pitchFamily="34" charset="0"/>
              <a:buChar char="•"/>
            </a:pPr>
            <a:r>
              <a:rPr lang="lv-LV" altLang="lv-LV" smtClean="0">
                <a:ea typeface="MS PGothic" panose="020B0600070205080204" pitchFamily="34" charset="-128"/>
              </a:rPr>
              <a:t>identificēt jomas, kurās veicami uzlabojumi politikā, likumdošanā, pārvaldībā un politiku ieviešanas instrumentos</a:t>
            </a:r>
          </a:p>
          <a:p>
            <a:pPr marL="342900" indent="-342900">
              <a:lnSpc>
                <a:spcPct val="90000"/>
              </a:lnSpc>
              <a:buFont typeface="Arial" panose="020B0604020202020204" pitchFamily="34" charset="0"/>
              <a:buChar char="•"/>
            </a:pPr>
            <a:r>
              <a:rPr lang="lv-LV" altLang="lv-LV" smtClean="0">
                <a:ea typeface="MS PGothic" panose="020B0600070205080204" pitchFamily="34" charset="-128"/>
              </a:rPr>
              <a:t>piesaistīt finanšu, nefinanšu, iekšzemes, starptautiskos, publiskos un privātos resursus</a:t>
            </a:r>
          </a:p>
          <a:p>
            <a:pPr marL="342900" indent="-342900">
              <a:lnSpc>
                <a:spcPct val="90000"/>
              </a:lnSpc>
              <a:buFont typeface="Arial" panose="020B0604020202020204" pitchFamily="34" charset="0"/>
              <a:buChar char="•"/>
            </a:pPr>
            <a:r>
              <a:rPr lang="lv-LV" altLang="lv-LV" smtClean="0">
                <a:ea typeface="MS PGothic" panose="020B0600070205080204" pitchFamily="34" charset="-128"/>
              </a:rPr>
              <a:t>2019.g. ziņot ANO Augsta līmeņa politikas forumam par ES progresu mērķu sasniegšanā</a:t>
            </a:r>
          </a:p>
        </p:txBody>
      </p:sp>
      <p:sp>
        <p:nvSpPr>
          <p:cNvPr id="27652" name="Text Placeholder 3"/>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27653" name="Text Placeholder 4"/>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2765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08929D-0083-4445-8C33-D97A97BC35C3}" type="slidenum">
              <a:rPr lang="en-US" altLang="lv-LV"/>
              <a:pPr/>
              <a:t>6</a:t>
            </a:fld>
            <a:endParaRPr lang="en-US" alt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8"/>
          <p:cNvSpPr>
            <a:spLocks noGrp="1"/>
          </p:cNvSpPr>
          <p:nvPr>
            <p:ph idx="1"/>
          </p:nvPr>
        </p:nvSpPr>
        <p:spPr>
          <a:xfrm>
            <a:off x="2298700" y="1951038"/>
            <a:ext cx="6096000" cy="4373562"/>
          </a:xfrm>
        </p:spPr>
        <p:txBody>
          <a:bodyPr/>
          <a:lstStyle/>
          <a:p>
            <a:pPr marL="457200" indent="-457200">
              <a:spcAft>
                <a:spcPts val="1200"/>
              </a:spcAft>
              <a:buFont typeface="Times New Roman" pitchFamily="18" charset="0"/>
              <a:buAutoNum type="arabicPeriod"/>
              <a:defRPr/>
            </a:pPr>
            <a:r>
              <a:rPr lang="lv-LV" altLang="lv-LV" dirty="0">
                <a:ea typeface="MS PGothic" pitchFamily="34" charset="-128"/>
              </a:rPr>
              <a:t>Izaugsmes ātrums, Eiropas attīstības modelis un attīstības resursi ņemot vērā ārējos apstākļus, piem. BREXIT </a:t>
            </a:r>
          </a:p>
          <a:p>
            <a:pPr marL="457200" indent="-457200">
              <a:spcAft>
                <a:spcPts val="1200"/>
              </a:spcAft>
              <a:buFont typeface="Times New Roman" pitchFamily="18" charset="0"/>
              <a:buAutoNum type="arabicPeriod"/>
              <a:defRPr/>
            </a:pPr>
            <a:r>
              <a:rPr lang="lv-LV" altLang="lv-LV" dirty="0">
                <a:ea typeface="MS PGothic" pitchFamily="34" charset="-128"/>
              </a:rPr>
              <a:t>Kāda būs Eiropas Savienības Dalībvalstu vienošanās par prioritāšu noteikšanu pēc 2020? </a:t>
            </a:r>
          </a:p>
          <a:p>
            <a:pPr marL="457200" indent="-457200">
              <a:spcAft>
                <a:spcPts val="1200"/>
              </a:spcAft>
              <a:buFont typeface="Times New Roman" pitchFamily="18" charset="0"/>
              <a:buAutoNum type="arabicPeriod"/>
              <a:defRPr/>
            </a:pPr>
            <a:r>
              <a:rPr lang="lv-LV" altLang="lv-LV" dirty="0">
                <a:ea typeface="MS PGothic" pitchFamily="34" charset="-128"/>
              </a:rPr>
              <a:t>Vai un kādā veidā tiks izveidota sasaiste ar Eiropas daudzgadu budžetu?</a:t>
            </a:r>
          </a:p>
          <a:p>
            <a:pPr marL="457200" indent="-457200">
              <a:spcAft>
                <a:spcPts val="1200"/>
              </a:spcAft>
              <a:buFont typeface="Times New Roman" pitchFamily="18" charset="0"/>
              <a:buAutoNum type="arabicPeriod"/>
              <a:defRPr/>
            </a:pPr>
            <a:r>
              <a:rPr lang="lv-LV" altLang="lv-LV" dirty="0">
                <a:ea typeface="MS PGothic" pitchFamily="34" charset="-128"/>
              </a:rPr>
              <a:t>Paredzamās izmaiņas pārvaldībā un tiesiskajā regulējumā? </a:t>
            </a:r>
          </a:p>
          <a:p>
            <a:pPr>
              <a:spcAft>
                <a:spcPts val="1200"/>
              </a:spcAft>
              <a:defRPr/>
            </a:pPr>
            <a:endParaRPr lang="lv-LV" altLang="lv-LV" dirty="0">
              <a:ea typeface="MS PGothic" pitchFamily="34" charset="-128"/>
            </a:endParaRPr>
          </a:p>
          <a:p>
            <a:pPr marL="457200" indent="-457200">
              <a:spcAft>
                <a:spcPts val="1200"/>
              </a:spcAft>
              <a:buFont typeface="Times New Roman" pitchFamily="18" charset="0"/>
              <a:buAutoNum type="arabicPeriod"/>
              <a:defRPr/>
            </a:pPr>
            <a:endParaRPr lang="lv-LV" altLang="lv-LV" dirty="0">
              <a:ea typeface="MS PGothic" pitchFamily="34" charset="-128"/>
            </a:endParaRPr>
          </a:p>
          <a:p>
            <a:pPr marL="457200" indent="-457200">
              <a:spcAft>
                <a:spcPts val="1200"/>
              </a:spcAft>
              <a:defRPr/>
            </a:pPr>
            <a:endParaRPr lang="lv-LV" altLang="lv-LV" dirty="0">
              <a:ea typeface="MS PGothic" pitchFamily="34" charset="-128"/>
            </a:endParaRPr>
          </a:p>
        </p:txBody>
      </p:sp>
      <p:sp>
        <p:nvSpPr>
          <p:cNvPr id="28675" name="Text Placeholder 9"/>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28676" name="Text Placeholder 10"/>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28677"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6D76EF-B1F0-487E-AE9B-82BC2A24361E}" type="slidenum">
              <a:rPr lang="en-US" altLang="lv-LV"/>
              <a:pPr/>
              <a:t>7</a:t>
            </a:fld>
            <a:endParaRPr lang="en-US" altLang="lv-LV"/>
          </a:p>
        </p:txBody>
      </p:sp>
      <p:sp>
        <p:nvSpPr>
          <p:cNvPr id="19462" name="Title 11"/>
          <p:cNvSpPr>
            <a:spLocks noGrp="1"/>
          </p:cNvSpPr>
          <p:nvPr>
            <p:ph type="title"/>
          </p:nvPr>
        </p:nvSpPr>
        <p:spPr>
          <a:xfrm>
            <a:off x="2590800" y="381000"/>
            <a:ext cx="6096000" cy="833438"/>
          </a:xfrm>
        </p:spPr>
        <p:txBody>
          <a:bodyPr>
            <a:spAutoFit/>
          </a:bodyPr>
          <a:lstStyle/>
          <a:p>
            <a:pPr>
              <a:defRPr/>
            </a:pPr>
            <a:r>
              <a:rPr lang="lv-LV" altLang="lv-LV" dirty="0">
                <a:solidFill>
                  <a:schemeClr val="tx1">
                    <a:lumMod val="85000"/>
                    <a:lumOff val="15000"/>
                  </a:schemeClr>
                </a:solidFill>
                <a:ea typeface="MS PGothic" panose="020B0600070205080204" pitchFamily="34" charset="-128"/>
              </a:rPr>
              <a:t>IAM </a:t>
            </a:r>
            <a:r>
              <a:rPr lang="lv-LV" altLang="lv-LV" dirty="0">
                <a:ea typeface="MS PGothic" panose="020B0600070205080204" pitchFamily="34" charset="-128"/>
              </a:rPr>
              <a:t>Eiropas Savienības līmenī - </a:t>
            </a:r>
            <a:r>
              <a:rPr lang="lv-LV" altLang="lv-LV" dirty="0">
                <a:solidFill>
                  <a:srgbClr val="FF0000"/>
                </a:solidFill>
                <a:ea typeface="MS PGothic" panose="020B0600070205080204" pitchFamily="34" charset="-128"/>
              </a:rPr>
              <a:t>nezināmais</a:t>
            </a:r>
          </a:p>
        </p:txBody>
      </p:sp>
      <p:sp>
        <p:nvSpPr>
          <p:cNvPr id="19463" name="TextBox 12"/>
          <p:cNvSpPr txBox="1">
            <a:spLocks noChangeArrowheads="1"/>
          </p:cNvSpPr>
          <p:nvPr/>
        </p:nvSpPr>
        <p:spPr bwMode="auto">
          <a:xfrm>
            <a:off x="584200" y="2027238"/>
            <a:ext cx="17145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lv-LV" altLang="lv-LV" sz="16600" dirty="0">
                <a:solidFill>
                  <a:schemeClr val="tx1">
                    <a:lumMod val="85000"/>
                    <a:lumOff val="15000"/>
                  </a:schemeClr>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90800" y="381000"/>
            <a:ext cx="6096000" cy="1036638"/>
          </a:xfrm>
        </p:spPr>
        <p:txBody>
          <a:bodyPr/>
          <a:lstStyle/>
          <a:p>
            <a:pPr>
              <a:defRPr/>
            </a:pPr>
            <a:r>
              <a:rPr lang="lv-LV" altLang="lv-LV" dirty="0">
                <a:solidFill>
                  <a:schemeClr val="tx1">
                    <a:lumMod val="85000"/>
                    <a:lumOff val="15000"/>
                  </a:schemeClr>
                </a:solidFill>
                <a:ea typeface="MS PGothic" panose="020B0600070205080204" pitchFamily="34" charset="-128"/>
              </a:rPr>
              <a:t>IAM - nacionālajā līmenī</a:t>
            </a:r>
          </a:p>
        </p:txBody>
      </p:sp>
      <p:sp>
        <p:nvSpPr>
          <p:cNvPr id="18435" name="Content Placeholder 2"/>
          <p:cNvSpPr>
            <a:spLocks noGrp="1"/>
          </p:cNvSpPr>
          <p:nvPr>
            <p:ph idx="1"/>
          </p:nvPr>
        </p:nvSpPr>
        <p:spPr>
          <a:xfrm>
            <a:off x="2590800" y="1958975"/>
            <a:ext cx="6096000" cy="4167188"/>
          </a:xfrm>
        </p:spPr>
        <p:txBody>
          <a:bodyPr/>
          <a:lstStyle/>
          <a:p>
            <a:pPr>
              <a:lnSpc>
                <a:spcPct val="90000"/>
              </a:lnSpc>
              <a:spcBef>
                <a:spcPct val="0"/>
              </a:spcBef>
              <a:defRPr/>
            </a:pPr>
            <a:r>
              <a:rPr lang="lv-LV" altLang="lv-LV" sz="2400" b="1" dirty="0">
                <a:solidFill>
                  <a:schemeClr val="tx1">
                    <a:lumMod val="95000"/>
                    <a:lumOff val="5000"/>
                  </a:schemeClr>
                </a:solidFill>
                <a:ea typeface="MS PGothic" panose="020B0600070205080204" pitchFamily="34" charset="-128"/>
              </a:rPr>
              <a:t>ANO</a:t>
            </a:r>
          </a:p>
          <a:p>
            <a:pPr>
              <a:lnSpc>
                <a:spcPct val="90000"/>
              </a:lnSpc>
              <a:spcBef>
                <a:spcPct val="0"/>
              </a:spcBef>
              <a:defRPr/>
            </a:pPr>
            <a:endParaRPr lang="lv-LV" altLang="lv-LV" sz="2400" i="1" dirty="0">
              <a:solidFill>
                <a:schemeClr val="tx1">
                  <a:lumMod val="95000"/>
                  <a:lumOff val="5000"/>
                </a:schemeClr>
              </a:solidFill>
              <a:ea typeface="MS PGothic" panose="020B0600070205080204" pitchFamily="34" charset="-128"/>
            </a:endParaRPr>
          </a:p>
          <a:p>
            <a:pPr>
              <a:lnSpc>
                <a:spcPct val="90000"/>
              </a:lnSpc>
              <a:spcBef>
                <a:spcPct val="0"/>
              </a:spcBef>
              <a:defRPr/>
            </a:pPr>
            <a:r>
              <a:rPr lang="lv-LV" altLang="lv-LV" sz="2400" dirty="0">
                <a:solidFill>
                  <a:schemeClr val="tx1">
                    <a:lumMod val="95000"/>
                    <a:lumOff val="5000"/>
                  </a:schemeClr>
                </a:solidFill>
                <a:ea typeface="MS PGothic" panose="020B0600070205080204" pitchFamily="34" charset="-128"/>
              </a:rPr>
              <a:t>"Mēs aicinām visas </a:t>
            </a:r>
            <a:r>
              <a:rPr lang="lv-LV" altLang="lv-LV" sz="2400" u="sng" dirty="0">
                <a:solidFill>
                  <a:schemeClr val="tx1">
                    <a:lumMod val="95000"/>
                    <a:lumOff val="5000"/>
                  </a:schemeClr>
                </a:solidFill>
                <a:ea typeface="MS PGothic" panose="020B0600070205080204" pitchFamily="34" charset="-128"/>
              </a:rPr>
              <a:t>dalībvalstis</a:t>
            </a:r>
            <a:r>
              <a:rPr lang="lv-LV" altLang="lv-LV" sz="2400" dirty="0">
                <a:solidFill>
                  <a:schemeClr val="tx1">
                    <a:lumMod val="95000"/>
                    <a:lumOff val="5000"/>
                  </a:schemeClr>
                </a:solidFill>
                <a:ea typeface="MS PGothic" panose="020B0600070205080204" pitchFamily="34" charset="-128"/>
              </a:rPr>
              <a:t> pēc iespējas drīz spert praktiskus un ambiciozus soļus šī dokumenta īstenošanā." </a:t>
            </a:r>
          </a:p>
          <a:p>
            <a:pPr>
              <a:lnSpc>
                <a:spcPct val="90000"/>
              </a:lnSpc>
              <a:spcBef>
                <a:spcPct val="0"/>
              </a:spcBef>
              <a:defRPr/>
            </a:pPr>
            <a:endParaRPr lang="lv-LV" altLang="lv-LV" sz="2400" i="1" dirty="0">
              <a:solidFill>
                <a:schemeClr val="tx1">
                  <a:lumMod val="95000"/>
                  <a:lumOff val="5000"/>
                </a:schemeClr>
              </a:solidFill>
              <a:ea typeface="MS PGothic" panose="020B0600070205080204" pitchFamily="34" charset="-128"/>
            </a:endParaRPr>
          </a:p>
          <a:p>
            <a:pPr>
              <a:lnSpc>
                <a:spcPct val="90000"/>
              </a:lnSpc>
              <a:spcBef>
                <a:spcPct val="0"/>
              </a:spcBef>
              <a:defRPr/>
            </a:pPr>
            <a:r>
              <a:rPr lang="lv-LV" altLang="lv-LV" i="1" dirty="0">
                <a:solidFill>
                  <a:schemeClr val="tx1">
                    <a:lumMod val="95000"/>
                    <a:lumOff val="5000"/>
                  </a:schemeClr>
                </a:solidFill>
                <a:ea typeface="MS PGothic" panose="020B0600070205080204" pitchFamily="34" charset="-128"/>
              </a:rPr>
              <a:t>«Dienaskārtības 2030» 78. paragrāfs</a:t>
            </a:r>
          </a:p>
          <a:p>
            <a:pPr>
              <a:lnSpc>
                <a:spcPct val="90000"/>
              </a:lnSpc>
              <a:spcBef>
                <a:spcPct val="0"/>
              </a:spcBef>
              <a:defRPr/>
            </a:pPr>
            <a:endParaRPr lang="lv-LV" altLang="lv-LV" sz="1800" i="1" dirty="0">
              <a:solidFill>
                <a:schemeClr val="tx1">
                  <a:lumMod val="95000"/>
                  <a:lumOff val="5000"/>
                </a:schemeClr>
              </a:solidFill>
              <a:ea typeface="MS PGothic" panose="020B0600070205080204" pitchFamily="34" charset="-128"/>
            </a:endParaRPr>
          </a:p>
          <a:p>
            <a:pPr>
              <a:lnSpc>
                <a:spcPct val="90000"/>
              </a:lnSpc>
              <a:spcBef>
                <a:spcPct val="0"/>
              </a:spcBef>
              <a:defRPr/>
            </a:pPr>
            <a:endParaRPr lang="lv-LV" altLang="lv-LV" sz="1800" i="1" dirty="0">
              <a:solidFill>
                <a:schemeClr val="tx1">
                  <a:lumMod val="95000"/>
                  <a:lumOff val="5000"/>
                </a:schemeClr>
              </a:solidFill>
              <a:ea typeface="MS PGothic" panose="020B0600070205080204" pitchFamily="34" charset="-128"/>
            </a:endParaRPr>
          </a:p>
          <a:p>
            <a:pPr>
              <a:lnSpc>
                <a:spcPct val="90000"/>
              </a:lnSpc>
              <a:spcBef>
                <a:spcPct val="0"/>
              </a:spcBef>
              <a:defRPr/>
            </a:pPr>
            <a:endParaRPr lang="lv-LV" altLang="lv-LV" sz="1800" i="1" dirty="0">
              <a:solidFill>
                <a:schemeClr val="tx1">
                  <a:lumMod val="95000"/>
                  <a:lumOff val="5000"/>
                </a:schemeClr>
              </a:solidFill>
              <a:ea typeface="MS PGothic" panose="020B0600070205080204" pitchFamily="34" charset="-128"/>
            </a:endParaRPr>
          </a:p>
          <a:p>
            <a:pPr>
              <a:lnSpc>
                <a:spcPct val="90000"/>
              </a:lnSpc>
              <a:defRPr/>
            </a:pPr>
            <a:endParaRPr lang="lv-LV" altLang="lv-LV" sz="1800" dirty="0">
              <a:solidFill>
                <a:schemeClr val="tx1">
                  <a:lumMod val="95000"/>
                  <a:lumOff val="5000"/>
                </a:schemeClr>
              </a:solidFill>
              <a:ea typeface="MS PGothic" panose="020B0600070205080204" pitchFamily="34" charset="-128"/>
            </a:endParaRPr>
          </a:p>
        </p:txBody>
      </p:sp>
      <p:sp>
        <p:nvSpPr>
          <p:cNvPr id="31748" name="Text Placeholder 3"/>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31749" name="Text Placeholder 4"/>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31750"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E5132F5-FBB3-454E-94BE-F4A2B656E10F}" type="slidenum">
              <a:rPr lang="en-US" altLang="lv-LV"/>
              <a:pPr/>
              <a:t>8</a:t>
            </a:fld>
            <a:endParaRPr lang="en-US" altLang="lv-LV"/>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90800" y="381000"/>
            <a:ext cx="6096000" cy="1036638"/>
          </a:xfrm>
        </p:spPr>
        <p:txBody>
          <a:bodyPr/>
          <a:lstStyle/>
          <a:p>
            <a:pPr>
              <a:defRPr/>
            </a:pPr>
            <a:r>
              <a:rPr lang="lv-LV" altLang="lv-LV" dirty="0">
                <a:solidFill>
                  <a:schemeClr val="tx1">
                    <a:lumMod val="85000"/>
                    <a:lumOff val="15000"/>
                  </a:schemeClr>
                </a:solidFill>
                <a:ea typeface="MS PGothic" panose="020B0600070205080204" pitchFamily="34" charset="-128"/>
              </a:rPr>
              <a:t>Latvijas pieeja IAM ieviešanai</a:t>
            </a:r>
          </a:p>
        </p:txBody>
      </p:sp>
      <p:sp>
        <p:nvSpPr>
          <p:cNvPr id="20483" name="Content Placeholder 2"/>
          <p:cNvSpPr>
            <a:spLocks noGrp="1"/>
          </p:cNvSpPr>
          <p:nvPr>
            <p:ph idx="1"/>
          </p:nvPr>
        </p:nvSpPr>
        <p:spPr>
          <a:xfrm>
            <a:off x="2235200" y="1735138"/>
            <a:ext cx="6451600" cy="4589462"/>
          </a:xfrm>
        </p:spPr>
        <p:txBody>
          <a:bodyPr/>
          <a:lstStyle/>
          <a:p>
            <a:pPr>
              <a:lnSpc>
                <a:spcPct val="90000"/>
              </a:lnSpc>
              <a:spcBef>
                <a:spcPct val="0"/>
              </a:spcBef>
              <a:defRPr/>
            </a:pPr>
            <a:endParaRPr lang="lv-LV" altLang="lv-LV" b="1" i="1" dirty="0">
              <a:solidFill>
                <a:schemeClr val="tx1">
                  <a:lumMod val="85000"/>
                  <a:lumOff val="15000"/>
                </a:schemeClr>
              </a:solidFill>
              <a:ea typeface="MS PGothic" panose="020B0600070205080204" pitchFamily="34" charset="-128"/>
            </a:endParaRPr>
          </a:p>
          <a:p>
            <a:pPr>
              <a:lnSpc>
                <a:spcPct val="90000"/>
              </a:lnSpc>
              <a:spcBef>
                <a:spcPct val="0"/>
              </a:spcBef>
              <a:defRPr/>
            </a:pPr>
            <a:r>
              <a:rPr lang="lv-LV" dirty="0"/>
              <a:t>“</a:t>
            </a:r>
            <a:r>
              <a:rPr lang="lv-LV" altLang="lv-LV" dirty="0">
                <a:solidFill>
                  <a:schemeClr val="tx1">
                    <a:lumMod val="85000"/>
                    <a:lumOff val="15000"/>
                  </a:schemeClr>
                </a:solidFill>
                <a:ea typeface="MS PGothic" panose="020B0600070205080204" pitchFamily="34" charset="-128"/>
              </a:rPr>
              <a:t>Latvijā svarīgs ir ieviešanas princips – </a:t>
            </a:r>
          </a:p>
          <a:p>
            <a:pPr>
              <a:lnSpc>
                <a:spcPct val="90000"/>
              </a:lnSpc>
              <a:spcBef>
                <a:spcPct val="0"/>
              </a:spcBef>
              <a:defRPr/>
            </a:pPr>
            <a:r>
              <a:rPr lang="lv-LV" altLang="lv-LV" dirty="0">
                <a:solidFill>
                  <a:schemeClr val="tx1">
                    <a:lumMod val="85000"/>
                    <a:lumOff val="15000"/>
                  </a:schemeClr>
                </a:solidFill>
                <a:ea typeface="MS PGothic" panose="020B0600070205080204" pitchFamily="34" charset="-128"/>
              </a:rPr>
              <a:t>Latvija tai aktuālus ilgtspējīgas attīstības mērķus </a:t>
            </a:r>
            <a:r>
              <a:rPr lang="lv-LV" altLang="lv-LV" u="sng" dirty="0">
                <a:solidFill>
                  <a:schemeClr val="tx1">
                    <a:lumMod val="85000"/>
                    <a:lumOff val="15000"/>
                  </a:schemeClr>
                </a:solidFill>
                <a:ea typeface="MS PGothic" panose="020B0600070205080204" pitchFamily="34" charset="-128"/>
              </a:rPr>
              <a:t>iekļaus esošajā plānošanas sistēmā </a:t>
            </a:r>
            <a:r>
              <a:rPr lang="lv-LV" altLang="lv-LV" dirty="0">
                <a:solidFill>
                  <a:schemeClr val="tx1">
                    <a:lumMod val="85000"/>
                    <a:lumOff val="15000"/>
                  </a:schemeClr>
                </a:solidFill>
                <a:ea typeface="MS PGothic" panose="020B0600070205080204" pitchFamily="34" charset="-128"/>
              </a:rPr>
              <a:t>un valsts </a:t>
            </a:r>
            <a:r>
              <a:rPr lang="lv-LV" altLang="lv-LV" u="sng" dirty="0">
                <a:solidFill>
                  <a:schemeClr val="tx1">
                    <a:lumMod val="85000"/>
                    <a:lumOff val="15000"/>
                  </a:schemeClr>
                </a:solidFill>
                <a:ea typeface="MS PGothic" panose="020B0600070205080204" pitchFamily="34" charset="-128"/>
              </a:rPr>
              <a:t>politikas mērķos</a:t>
            </a:r>
            <a:r>
              <a:rPr lang="lv-LV" altLang="lv-LV" dirty="0">
                <a:solidFill>
                  <a:schemeClr val="tx1">
                    <a:lumMod val="85000"/>
                    <a:lumOff val="15000"/>
                  </a:schemeClr>
                </a:solidFill>
                <a:ea typeface="MS PGothic" panose="020B0600070205080204" pitchFamily="34" charset="-128"/>
              </a:rPr>
              <a:t>, ievērojot to īstenošanai pieejamo </a:t>
            </a:r>
            <a:r>
              <a:rPr lang="lv-LV" altLang="lv-LV" u="sng" dirty="0">
                <a:solidFill>
                  <a:schemeClr val="tx1">
                    <a:lumMod val="85000"/>
                    <a:lumOff val="15000"/>
                  </a:schemeClr>
                </a:solidFill>
                <a:ea typeface="MS PGothic" panose="020B0600070205080204" pitchFamily="34" charset="-128"/>
              </a:rPr>
              <a:t>fiskālo telpu</a:t>
            </a:r>
            <a:r>
              <a:rPr lang="lv-LV" altLang="lv-LV" dirty="0">
                <a:solidFill>
                  <a:schemeClr val="tx1">
                    <a:lumMod val="85000"/>
                    <a:lumOff val="15000"/>
                  </a:schemeClr>
                </a:solidFill>
                <a:ea typeface="MS PGothic" panose="020B0600070205080204" pitchFamily="34" charset="-128"/>
              </a:rPr>
              <a:t>.</a:t>
            </a:r>
            <a:r>
              <a:rPr lang="lv-LV" dirty="0"/>
              <a:t>”</a:t>
            </a:r>
            <a:endParaRPr lang="lv-LV" altLang="lv-LV" dirty="0">
              <a:solidFill>
                <a:schemeClr val="tx1">
                  <a:lumMod val="85000"/>
                  <a:lumOff val="15000"/>
                </a:schemeClr>
              </a:solidFill>
              <a:ea typeface="MS PGothic" panose="020B0600070205080204" pitchFamily="34" charset="-128"/>
            </a:endParaRPr>
          </a:p>
          <a:p>
            <a:pPr>
              <a:lnSpc>
                <a:spcPct val="90000"/>
              </a:lnSpc>
              <a:spcBef>
                <a:spcPct val="0"/>
              </a:spcBef>
              <a:defRPr/>
            </a:pPr>
            <a:endParaRPr lang="lv-LV" altLang="lv-LV" dirty="0">
              <a:solidFill>
                <a:schemeClr val="tx1">
                  <a:lumMod val="85000"/>
                  <a:lumOff val="15000"/>
                </a:schemeClr>
              </a:solidFill>
              <a:ea typeface="MS PGothic" panose="020B0600070205080204" pitchFamily="34" charset="-128"/>
            </a:endParaRPr>
          </a:p>
          <a:p>
            <a:pPr>
              <a:lnSpc>
                <a:spcPct val="90000"/>
              </a:lnSpc>
              <a:spcBef>
                <a:spcPct val="0"/>
              </a:spcBef>
              <a:defRPr/>
            </a:pPr>
            <a:r>
              <a:rPr lang="lv-LV" altLang="lv-LV" sz="1600" b="1" i="1" dirty="0">
                <a:solidFill>
                  <a:schemeClr val="tx1">
                    <a:lumMod val="85000"/>
                    <a:lumOff val="15000"/>
                  </a:schemeClr>
                </a:solidFill>
                <a:ea typeface="MS PGothic" panose="020B0600070205080204" pitchFamily="34" charset="-128"/>
              </a:rPr>
              <a:t>Pozīcija par Eiropas Komisijas paziņojumu</a:t>
            </a:r>
            <a:r>
              <a:rPr lang="lv-LV" altLang="lv-LV" sz="1600" i="1" dirty="0">
                <a:solidFill>
                  <a:schemeClr val="tx1">
                    <a:lumMod val="85000"/>
                    <a:lumOff val="15000"/>
                  </a:schemeClr>
                </a:solidFill>
                <a:ea typeface="MS PGothic" panose="020B0600070205080204" pitchFamily="34" charset="-128"/>
              </a:rPr>
              <a:t> </a:t>
            </a:r>
          </a:p>
          <a:p>
            <a:pPr>
              <a:lnSpc>
                <a:spcPct val="90000"/>
              </a:lnSpc>
              <a:spcBef>
                <a:spcPct val="0"/>
              </a:spcBef>
              <a:defRPr/>
            </a:pPr>
            <a:r>
              <a:rPr lang="lv-LV" altLang="lv-LV" sz="1600" i="1" dirty="0">
                <a:solidFill>
                  <a:schemeClr val="tx1">
                    <a:lumMod val="85000"/>
                    <a:lumOff val="15000"/>
                  </a:schemeClr>
                </a:solidFill>
                <a:ea typeface="MS PGothic" panose="020B0600070205080204" pitchFamily="34" charset="-128"/>
              </a:rPr>
              <a:t>«Ilgtspējīgas Eiropas nākotnes nodrošināšanai</a:t>
            </a:r>
            <a:r>
              <a:rPr lang="lv-LV" altLang="lv-LV" sz="1600" dirty="0" smtClean="0">
                <a:solidFill>
                  <a:schemeClr val="tx1">
                    <a:lumMod val="85000"/>
                    <a:lumOff val="15000"/>
                  </a:schemeClr>
                </a:solidFill>
                <a:ea typeface="MS PGothic" panose="020B0600070205080204" pitchFamily="34" charset="-128"/>
              </a:rPr>
              <a:t>»</a:t>
            </a:r>
          </a:p>
          <a:p>
            <a:pPr>
              <a:lnSpc>
                <a:spcPct val="90000"/>
              </a:lnSpc>
              <a:spcBef>
                <a:spcPct val="0"/>
              </a:spcBef>
              <a:defRPr/>
            </a:pPr>
            <a:endParaRPr lang="lv-LV" altLang="lv-LV" dirty="0">
              <a:solidFill>
                <a:schemeClr val="tx1">
                  <a:lumMod val="85000"/>
                  <a:lumOff val="15000"/>
                </a:schemeClr>
              </a:solidFill>
              <a:ea typeface="MS PGothic" panose="020B0600070205080204" pitchFamily="34" charset="-128"/>
            </a:endParaRPr>
          </a:p>
          <a:p>
            <a:pPr>
              <a:lnSpc>
                <a:spcPct val="90000"/>
              </a:lnSpc>
              <a:defRPr/>
            </a:pPr>
            <a:endParaRPr lang="lv-LV" altLang="lv-LV" dirty="0">
              <a:solidFill>
                <a:schemeClr val="tx1">
                  <a:lumMod val="85000"/>
                  <a:lumOff val="15000"/>
                </a:schemeClr>
              </a:solidFill>
              <a:ea typeface="MS PGothic" panose="020B0600070205080204" pitchFamily="34" charset="-128"/>
            </a:endParaRPr>
          </a:p>
        </p:txBody>
      </p:sp>
      <p:sp>
        <p:nvSpPr>
          <p:cNvPr id="33796" name="Text Placeholder 3"/>
          <p:cNvSpPr>
            <a:spLocks noGrp="1"/>
          </p:cNvSpPr>
          <p:nvPr>
            <p:ph type="body" sz="quarter" idx="10"/>
          </p:nvPr>
        </p:nvSpPr>
        <p:spPr/>
        <p:txBody>
          <a:bodyPr/>
          <a:lstStyle/>
          <a:p>
            <a:endParaRPr lang="lv-LV" altLang="lv-LV" smtClean="0">
              <a:ea typeface="MS PGothic" panose="020B0600070205080204" pitchFamily="34" charset="-128"/>
            </a:endParaRPr>
          </a:p>
        </p:txBody>
      </p:sp>
      <p:sp>
        <p:nvSpPr>
          <p:cNvPr id="33797" name="Text Placeholder 4"/>
          <p:cNvSpPr>
            <a:spLocks noGrp="1"/>
          </p:cNvSpPr>
          <p:nvPr>
            <p:ph type="body" sz="quarter" idx="12"/>
          </p:nvPr>
        </p:nvSpPr>
        <p:spPr/>
        <p:txBody>
          <a:bodyPr/>
          <a:lstStyle/>
          <a:p>
            <a:endParaRPr lang="lv-LV" altLang="lv-LV" smtClean="0">
              <a:ea typeface="MS PGothic" panose="020B0600070205080204" pitchFamily="34" charset="-128"/>
            </a:endParaRPr>
          </a:p>
        </p:txBody>
      </p:sp>
      <p:sp>
        <p:nvSpPr>
          <p:cNvPr id="33798" name="Slide Number Placeholder 5"/>
          <p:cNvSpPr>
            <a:spLocks noGrp="1"/>
          </p:cNvSpPr>
          <p:nvPr>
            <p:ph type="sldNum" sz="quarter" idx="13"/>
          </p:nvPr>
        </p:nvSpPr>
        <p:spPr bwMode="auto">
          <a:xfrm>
            <a:off x="8413750" y="6324600"/>
            <a:ext cx="42545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02E0B7-8762-480A-83BE-0B5412BB8A07}" type="slidenum">
              <a:rPr lang="en-US" altLang="lv-LV"/>
              <a:pPr/>
              <a:t>9</a:t>
            </a:fld>
            <a:endParaRPr lang="en-US" altLang="lv-LV"/>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89_Prezentacija_templateLV</Template>
  <TotalTime>11686</TotalTime>
  <Words>918</Words>
  <Application>Microsoft Office PowerPoint</Application>
  <PresentationFormat>On-screen Show (4:3)</PresentationFormat>
  <Paragraphs>197</Paragraphs>
  <Slides>20</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89_Prezentacija_templateLV</vt:lpstr>
      <vt:lpstr>Chart</vt:lpstr>
      <vt:lpstr>ANO Ilgtspējīgas attīstības mērķi -  sasaiste ar Latvijas attīstības plānošanu </vt:lpstr>
      <vt:lpstr>Dienaskārtība 2030 - galvenie notikumi</vt:lpstr>
      <vt:lpstr>17 IAM un 169 apakšmērķu sasaiste ar Latvijas politikas plānošanu </vt:lpstr>
      <vt:lpstr>PowerPoint Presentation</vt:lpstr>
      <vt:lpstr>Padomes secinājumi “Ilgtspējīga Eiropas nākotne: ES atbilde  Dienaskārtībai 2030 ilgtspējīgai attīstībai”</vt:lpstr>
      <vt:lpstr>Padomes secinājumos Eiropas Komisija aicināta</vt:lpstr>
      <vt:lpstr>IAM Eiropas Savienības līmenī - nezināmais</vt:lpstr>
      <vt:lpstr>IAM - nacionālajā līmenī</vt:lpstr>
      <vt:lpstr>Latvijas pieeja IAM ieviešanai</vt:lpstr>
      <vt:lpstr>Kā IAM iekļaus Latvijas politikas plānošanā  </vt:lpstr>
      <vt:lpstr>IAM «kartējums»  Publiski pieejams rīks politikas analīzei</vt:lpstr>
      <vt:lpstr>IAM kartējums  Parametri 169 apakšmērķiem</vt:lpstr>
      <vt:lpstr>Politiku rādītāji </vt:lpstr>
      <vt:lpstr>Attiecas uz iekšpolitiku, attīstības sadarbību vai cita veida politiku, kurā Latvija līdzdarbojas    </vt:lpstr>
      <vt:lpstr>Atbildīgās, līdzatbildīgās institūcijas Piemērs </vt:lpstr>
      <vt:lpstr>IAM - NAP2020 griezumā</vt:lpstr>
      <vt:lpstr>Piemērs Kā IAM īstenojas praksē?</vt:lpstr>
      <vt:lpstr>Nākamie soļi</vt:lpstr>
      <vt:lpstr>Nacionālie ziņojumi par Dienaskārtības 2030 ieviešanu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Pēteris Vilks</cp:lastModifiedBy>
  <cp:revision>301</cp:revision>
  <cp:lastPrinted>2017-05-31T09:30:40Z</cp:lastPrinted>
  <dcterms:created xsi:type="dcterms:W3CDTF">2014-11-20T14:46:47Z</dcterms:created>
  <dcterms:modified xsi:type="dcterms:W3CDTF">2017-06-12T14:54:18Z</dcterms:modified>
</cp:coreProperties>
</file>